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9" r:id="rId3"/>
    <p:sldId id="262" r:id="rId4"/>
    <p:sldId id="263" r:id="rId5"/>
    <p:sldId id="264" r:id="rId6"/>
    <p:sldId id="265" r:id="rId7"/>
    <p:sldId id="266" r:id="rId8"/>
    <p:sldId id="267" r:id="rId9"/>
    <p:sldId id="268" r:id="rId10"/>
    <p:sldId id="269" r:id="rId11"/>
    <p:sldId id="270" r:id="rId12"/>
    <p:sldId id="271" r:id="rId13"/>
    <p:sldId id="274" r:id="rId14"/>
    <p:sldId id="275" r:id="rId15"/>
    <p:sldId id="272" r:id="rId16"/>
    <p:sldId id="273" r:id="rId17"/>
    <p:sldId id="278" r:id="rId18"/>
    <p:sldId id="279" r:id="rId19"/>
    <p:sldId id="280" r:id="rId20"/>
    <p:sldId id="281" r:id="rId21"/>
    <p:sldId id="282" r:id="rId22"/>
    <p:sldId id="286" r:id="rId23"/>
    <p:sldId id="289" r:id="rId24"/>
    <p:sldId id="292" r:id="rId25"/>
    <p:sldId id="294" r:id="rId26"/>
    <p:sldId id="340" r:id="rId27"/>
    <p:sldId id="339" r:id="rId28"/>
    <p:sldId id="296" r:id="rId29"/>
    <p:sldId id="301" r:id="rId30"/>
    <p:sldId id="336" r:id="rId31"/>
    <p:sldId id="298" r:id="rId32"/>
    <p:sldId id="337" r:id="rId33"/>
    <p:sldId id="304" r:id="rId34"/>
    <p:sldId id="30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85" d="100"/>
          <a:sy n="85" d="100"/>
        </p:scale>
        <p:origin x="216" y="90"/>
      </p:cViewPr>
      <p:guideLst/>
    </p:cSldViewPr>
  </p:slideViewPr>
  <p:notesTextViewPr>
    <p:cViewPr>
      <p:scale>
        <a:sx n="1" d="1"/>
        <a:sy n="1" d="1"/>
      </p:scale>
      <p:origin x="0" y="0"/>
    </p:cViewPr>
  </p:notesTextViewPr>
  <p:sorterViewPr>
    <p:cViewPr>
      <p:scale>
        <a:sx n="100" d="100"/>
        <a:sy n="100" d="100"/>
      </p:scale>
      <p:origin x="0" y="-5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DC7BD-C341-4CC9-943A-5CACF0EA7BE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1B51C1F-E2E2-48A7-9430-BF4687C9E0CC}">
      <dgm:prSet phldrT="[Text]" custT="1"/>
      <dgm:spPr>
        <a:solidFill>
          <a:schemeClr val="tx2">
            <a:lumMod val="50000"/>
          </a:schemeClr>
        </a:solidFill>
      </dgm:spPr>
      <dgm:t>
        <a:bodyPr/>
        <a:lstStyle/>
        <a:p>
          <a:r>
            <a:rPr lang="en-US" sz="500" dirty="0"/>
            <a:t>Geotechnical Asset</a:t>
          </a:r>
        </a:p>
      </dgm:t>
    </dgm:pt>
    <dgm:pt modelId="{106CEBD3-9DB8-4FA5-9E26-8DC5AEEE12B8}" type="parTrans" cxnId="{0418B6D4-2629-4CE0-98DC-33E865DADDB3}">
      <dgm:prSet/>
      <dgm:spPr/>
      <dgm:t>
        <a:bodyPr/>
        <a:lstStyle/>
        <a:p>
          <a:endParaRPr lang="en-US" sz="1200"/>
        </a:p>
      </dgm:t>
    </dgm:pt>
    <dgm:pt modelId="{95011A75-F132-42C2-9334-E886AC998D9B}" type="sibTrans" cxnId="{0418B6D4-2629-4CE0-98DC-33E865DADDB3}">
      <dgm:prSet/>
      <dgm:spPr/>
      <dgm:t>
        <a:bodyPr/>
        <a:lstStyle/>
        <a:p>
          <a:endParaRPr lang="en-US" sz="1200"/>
        </a:p>
      </dgm:t>
    </dgm:pt>
    <dgm:pt modelId="{69E83E8D-18D9-4143-8A83-979E8B495445}">
      <dgm:prSet phldrT="[Text]" custT="1"/>
      <dgm:spPr>
        <a:solidFill>
          <a:schemeClr val="accent1">
            <a:lumMod val="75000"/>
          </a:schemeClr>
        </a:solidFill>
      </dgm:spPr>
      <dgm:t>
        <a:bodyPr/>
        <a:lstStyle/>
        <a:p>
          <a:r>
            <a:rPr lang="en-US" sz="600" dirty="0">
              <a:solidFill>
                <a:schemeClr val="tx1"/>
              </a:solidFill>
            </a:rPr>
            <a:t>Physical Asset</a:t>
          </a:r>
        </a:p>
      </dgm:t>
    </dgm:pt>
    <dgm:pt modelId="{D3BA486C-CA8A-4B64-A361-02A1655C644F}" type="parTrans" cxnId="{4FAACC1B-63FD-4413-AB7B-8FA7415D04DF}">
      <dgm:prSet custT="1"/>
      <dgm:spPr/>
      <dgm:t>
        <a:bodyPr/>
        <a:lstStyle/>
        <a:p>
          <a:endParaRPr lang="en-US" sz="600" dirty="0"/>
        </a:p>
      </dgm:t>
    </dgm:pt>
    <dgm:pt modelId="{2232C691-2039-454C-AEC6-EB2A2256E813}" type="sibTrans" cxnId="{4FAACC1B-63FD-4413-AB7B-8FA7415D04DF}">
      <dgm:prSet/>
      <dgm:spPr/>
      <dgm:t>
        <a:bodyPr/>
        <a:lstStyle/>
        <a:p>
          <a:endParaRPr lang="en-US" sz="1200"/>
        </a:p>
      </dgm:t>
    </dgm:pt>
    <dgm:pt modelId="{072D785D-4F9F-4529-A917-669E73866E2E}">
      <dgm:prSet phldrT="[Text]" custT="1"/>
      <dgm:spPr>
        <a:solidFill>
          <a:schemeClr val="tx2">
            <a:lumMod val="60000"/>
            <a:lumOff val="40000"/>
          </a:schemeClr>
        </a:solidFill>
      </dgm:spPr>
      <dgm:t>
        <a:bodyPr/>
        <a:lstStyle/>
        <a:p>
          <a:r>
            <a:rPr lang="en-US" sz="600" dirty="0"/>
            <a:t>Corridor and/or GAM Section</a:t>
          </a:r>
        </a:p>
      </dgm:t>
    </dgm:pt>
    <dgm:pt modelId="{797A193E-963A-421C-B4B7-2C299CE3E95A}" type="parTrans" cxnId="{34297FB5-BDD2-493D-8618-97F0E485B64C}">
      <dgm:prSet custT="1"/>
      <dgm:spPr/>
      <dgm:t>
        <a:bodyPr/>
        <a:lstStyle/>
        <a:p>
          <a:endParaRPr lang="en-US" sz="600" dirty="0"/>
        </a:p>
      </dgm:t>
    </dgm:pt>
    <dgm:pt modelId="{B1B93133-09E2-48CC-9961-5DAF59B64086}" type="sibTrans" cxnId="{34297FB5-BDD2-493D-8618-97F0E485B64C}">
      <dgm:prSet/>
      <dgm:spPr/>
      <dgm:t>
        <a:bodyPr/>
        <a:lstStyle/>
        <a:p>
          <a:endParaRPr lang="en-US" sz="1200"/>
        </a:p>
      </dgm:t>
    </dgm:pt>
    <dgm:pt modelId="{3DBB31F7-3F4C-4D15-B746-FC7C33314176}">
      <dgm:prSet phldrT="[Text]" custT="1"/>
      <dgm:spPr>
        <a:solidFill>
          <a:schemeClr val="bg2">
            <a:lumMod val="50000"/>
          </a:schemeClr>
        </a:solidFill>
      </dgm:spPr>
      <dgm:t>
        <a:bodyPr/>
        <a:lstStyle/>
        <a:p>
          <a:r>
            <a:rPr lang="en-US" sz="600" dirty="0"/>
            <a:t>Non-Corridor</a:t>
          </a:r>
        </a:p>
      </dgm:t>
    </dgm:pt>
    <dgm:pt modelId="{0139CF7B-1B00-4C8A-B7F9-A50728D315E7}" type="parTrans" cxnId="{BA455221-C092-445C-AF3E-3BE5B41E2135}">
      <dgm:prSet custT="1"/>
      <dgm:spPr/>
      <dgm:t>
        <a:bodyPr/>
        <a:lstStyle/>
        <a:p>
          <a:endParaRPr lang="en-US" sz="600" dirty="0"/>
        </a:p>
      </dgm:t>
    </dgm:pt>
    <dgm:pt modelId="{08272EC9-5152-4277-B39B-435F65DD3456}" type="sibTrans" cxnId="{BA455221-C092-445C-AF3E-3BE5B41E2135}">
      <dgm:prSet/>
      <dgm:spPr/>
      <dgm:t>
        <a:bodyPr/>
        <a:lstStyle/>
        <a:p>
          <a:endParaRPr lang="en-US" sz="1200"/>
        </a:p>
      </dgm:t>
    </dgm:pt>
    <dgm:pt modelId="{C432F03A-36F5-4695-8910-E77681CBBBEF}">
      <dgm:prSet phldrT="[Text]" custT="1"/>
      <dgm:spPr>
        <a:solidFill>
          <a:srgbClr val="FF0000"/>
        </a:solidFill>
      </dgm:spPr>
      <dgm:t>
        <a:bodyPr/>
        <a:lstStyle/>
        <a:p>
          <a:r>
            <a:rPr lang="en-US" sz="600" dirty="0"/>
            <a:t>Non-Physical Asset</a:t>
          </a:r>
        </a:p>
      </dgm:t>
    </dgm:pt>
    <dgm:pt modelId="{E2F0CEE3-5BE1-4D44-AA08-5FDFD0DEB6BC}" type="parTrans" cxnId="{621C778F-AA49-42AD-84BA-1B6E49F3C19B}">
      <dgm:prSet custT="1"/>
      <dgm:spPr/>
      <dgm:t>
        <a:bodyPr/>
        <a:lstStyle/>
        <a:p>
          <a:endParaRPr lang="en-US" sz="600" dirty="0"/>
        </a:p>
      </dgm:t>
    </dgm:pt>
    <dgm:pt modelId="{167434C7-5CE1-4DBB-9E12-4C8B2609D31B}" type="sibTrans" cxnId="{621C778F-AA49-42AD-84BA-1B6E49F3C19B}">
      <dgm:prSet/>
      <dgm:spPr/>
      <dgm:t>
        <a:bodyPr/>
        <a:lstStyle/>
        <a:p>
          <a:endParaRPr lang="en-US" sz="1200"/>
        </a:p>
      </dgm:t>
    </dgm:pt>
    <dgm:pt modelId="{4DBDB946-9008-4E77-8AF6-2EF5690EF27F}">
      <dgm:prSet phldrT="[Text]" custT="1"/>
      <dgm:spPr>
        <a:solidFill>
          <a:srgbClr val="FF0066"/>
        </a:solidFill>
      </dgm:spPr>
      <dgm:t>
        <a:bodyPr/>
        <a:lstStyle/>
        <a:p>
          <a:r>
            <a:rPr lang="en-US" sz="600" dirty="0"/>
            <a:t>Data</a:t>
          </a:r>
        </a:p>
      </dgm:t>
    </dgm:pt>
    <dgm:pt modelId="{50661D8C-0AA7-4904-94EE-4298A862422F}" type="parTrans" cxnId="{1EF0C5DF-EB85-4B9A-A63F-FBC10396E56B}">
      <dgm:prSet custT="1"/>
      <dgm:spPr/>
      <dgm:t>
        <a:bodyPr/>
        <a:lstStyle/>
        <a:p>
          <a:endParaRPr lang="en-US" sz="600" dirty="0"/>
        </a:p>
      </dgm:t>
    </dgm:pt>
    <dgm:pt modelId="{0DAC8ADB-5333-4996-A31F-45AD19E8CF07}" type="sibTrans" cxnId="{1EF0C5DF-EB85-4B9A-A63F-FBC10396E56B}">
      <dgm:prSet/>
      <dgm:spPr/>
      <dgm:t>
        <a:bodyPr/>
        <a:lstStyle/>
        <a:p>
          <a:endParaRPr lang="en-US" sz="1200"/>
        </a:p>
      </dgm:t>
    </dgm:pt>
    <dgm:pt modelId="{4C813AEF-1AEC-4D4D-BD36-8CCE79359BB1}">
      <dgm:prSet phldrT="[Text]" custT="1"/>
      <dgm:spPr>
        <a:solidFill>
          <a:srgbClr val="FF0066"/>
        </a:solidFill>
      </dgm:spPr>
      <dgm:t>
        <a:bodyPr/>
        <a:lstStyle/>
        <a:p>
          <a:r>
            <a:rPr lang="en-US" sz="600" dirty="0"/>
            <a:t>Knowledge</a:t>
          </a:r>
        </a:p>
      </dgm:t>
    </dgm:pt>
    <dgm:pt modelId="{17EA0785-EA12-4279-9D32-29CCA506F349}" type="parTrans" cxnId="{A9D9FE33-543F-4E50-8828-084C61D1D3F3}">
      <dgm:prSet custT="1"/>
      <dgm:spPr/>
      <dgm:t>
        <a:bodyPr/>
        <a:lstStyle/>
        <a:p>
          <a:endParaRPr lang="en-US" sz="600" dirty="0"/>
        </a:p>
      </dgm:t>
    </dgm:pt>
    <dgm:pt modelId="{67241B1C-F14D-46C8-A8E9-A390DFF77BA6}" type="sibTrans" cxnId="{A9D9FE33-543F-4E50-8828-084C61D1D3F3}">
      <dgm:prSet/>
      <dgm:spPr/>
      <dgm:t>
        <a:bodyPr/>
        <a:lstStyle/>
        <a:p>
          <a:endParaRPr lang="en-US" sz="1200"/>
        </a:p>
      </dgm:t>
    </dgm:pt>
    <dgm:pt modelId="{435826F7-3A8C-49BD-B520-673563BAE709}">
      <dgm:prSet phldrT="[Text]" custT="1"/>
      <dgm:spPr>
        <a:solidFill>
          <a:srgbClr val="FF0066"/>
        </a:solidFill>
      </dgm:spPr>
      <dgm:t>
        <a:bodyPr/>
        <a:lstStyle/>
        <a:p>
          <a:r>
            <a:rPr lang="en-US" sz="600" dirty="0"/>
            <a:t>Equipment</a:t>
          </a:r>
        </a:p>
      </dgm:t>
    </dgm:pt>
    <dgm:pt modelId="{3F98A068-9DB4-4831-88FE-3C89AA2E87FD}" type="parTrans" cxnId="{5685F4B5-F7C4-47E9-9E1E-79304868F915}">
      <dgm:prSet custT="1"/>
      <dgm:spPr/>
      <dgm:t>
        <a:bodyPr/>
        <a:lstStyle/>
        <a:p>
          <a:endParaRPr lang="en-US" sz="600" dirty="0"/>
        </a:p>
      </dgm:t>
    </dgm:pt>
    <dgm:pt modelId="{FE592E6F-C8FC-424A-8D08-BE9A61CE7E0F}" type="sibTrans" cxnId="{5685F4B5-F7C4-47E9-9E1E-79304868F915}">
      <dgm:prSet/>
      <dgm:spPr/>
      <dgm:t>
        <a:bodyPr/>
        <a:lstStyle/>
        <a:p>
          <a:endParaRPr lang="en-US" sz="1200"/>
        </a:p>
      </dgm:t>
    </dgm:pt>
    <dgm:pt modelId="{DE560C80-D69A-434A-B072-847DAD00B536}">
      <dgm:prSet phldrT="[Text]" custT="1"/>
      <dgm:spPr>
        <a:solidFill>
          <a:schemeClr val="accent1">
            <a:lumMod val="60000"/>
            <a:lumOff val="40000"/>
          </a:schemeClr>
        </a:solidFill>
      </dgm:spPr>
      <dgm:t>
        <a:bodyPr/>
        <a:lstStyle/>
        <a:p>
          <a:r>
            <a:rPr lang="en-US" sz="600" dirty="0">
              <a:solidFill>
                <a:schemeClr val="tx1"/>
              </a:solidFill>
            </a:rPr>
            <a:t>ROW Feature</a:t>
          </a:r>
        </a:p>
      </dgm:t>
    </dgm:pt>
    <dgm:pt modelId="{41B439F0-F7B4-4A52-A6A7-AAEB76BB622F}" type="parTrans" cxnId="{2EFC77D0-632E-4975-8A2C-2100705A53FE}">
      <dgm:prSet custT="1"/>
      <dgm:spPr/>
      <dgm:t>
        <a:bodyPr/>
        <a:lstStyle/>
        <a:p>
          <a:endParaRPr lang="en-US" sz="600" dirty="0"/>
        </a:p>
      </dgm:t>
    </dgm:pt>
    <dgm:pt modelId="{076A5625-9CE0-4D2C-922F-7A8DC7EE03E5}" type="sibTrans" cxnId="{2EFC77D0-632E-4975-8A2C-2100705A53FE}">
      <dgm:prSet/>
      <dgm:spPr/>
      <dgm:t>
        <a:bodyPr/>
        <a:lstStyle/>
        <a:p>
          <a:endParaRPr lang="en-US" sz="1200"/>
        </a:p>
      </dgm:t>
    </dgm:pt>
    <dgm:pt modelId="{CACDEE5A-3E7A-447D-8245-D54E2FC448BC}">
      <dgm:prSet phldrT="[Text]" custT="1"/>
      <dgm:spPr>
        <a:solidFill>
          <a:schemeClr val="accent6">
            <a:lumMod val="50000"/>
          </a:schemeClr>
        </a:solidFill>
      </dgm:spPr>
      <dgm:t>
        <a:bodyPr/>
        <a:lstStyle/>
        <a:p>
          <a:r>
            <a:rPr lang="en-US" sz="600" dirty="0"/>
            <a:t>Outside-ROW Feature</a:t>
          </a:r>
        </a:p>
      </dgm:t>
    </dgm:pt>
    <dgm:pt modelId="{3970F52A-B831-4A05-8F0A-80F0D62101AC}" type="parTrans" cxnId="{68531B06-BE74-4509-8D60-921718193B18}">
      <dgm:prSet custT="1"/>
      <dgm:spPr/>
      <dgm:t>
        <a:bodyPr/>
        <a:lstStyle/>
        <a:p>
          <a:endParaRPr lang="en-US" sz="600" dirty="0"/>
        </a:p>
      </dgm:t>
    </dgm:pt>
    <dgm:pt modelId="{88DE2FE6-36E9-4EA2-80F2-27EA63F5F02E}" type="sibTrans" cxnId="{68531B06-BE74-4509-8D60-921718193B18}">
      <dgm:prSet/>
      <dgm:spPr/>
      <dgm:t>
        <a:bodyPr/>
        <a:lstStyle/>
        <a:p>
          <a:endParaRPr lang="en-US" sz="1200"/>
        </a:p>
      </dgm:t>
    </dgm:pt>
    <dgm:pt modelId="{7EAB812F-98D8-4179-968B-2E5762DEED97}">
      <dgm:prSet phldrT="[Text]" custT="1"/>
      <dgm:spPr>
        <a:solidFill>
          <a:schemeClr val="bg2">
            <a:lumMod val="75000"/>
          </a:schemeClr>
        </a:solidFill>
      </dgm:spPr>
      <dgm:t>
        <a:bodyPr/>
        <a:lstStyle/>
        <a:p>
          <a:r>
            <a:rPr lang="en-US" sz="600" dirty="0"/>
            <a:t>Material Sites</a:t>
          </a:r>
        </a:p>
      </dgm:t>
    </dgm:pt>
    <dgm:pt modelId="{52FFB899-5184-4D93-942F-6AA1C30420D5}" type="parTrans" cxnId="{617990AE-1904-4A49-971D-1FDEA75E9C6D}">
      <dgm:prSet custT="1"/>
      <dgm:spPr/>
      <dgm:t>
        <a:bodyPr/>
        <a:lstStyle/>
        <a:p>
          <a:endParaRPr lang="en-US" sz="600" dirty="0"/>
        </a:p>
      </dgm:t>
    </dgm:pt>
    <dgm:pt modelId="{5207FF5A-2F9B-4604-A469-F1AA465661DE}" type="sibTrans" cxnId="{617990AE-1904-4A49-971D-1FDEA75E9C6D}">
      <dgm:prSet/>
      <dgm:spPr/>
      <dgm:t>
        <a:bodyPr/>
        <a:lstStyle/>
        <a:p>
          <a:endParaRPr lang="en-US" sz="1200"/>
        </a:p>
      </dgm:t>
    </dgm:pt>
    <dgm:pt modelId="{955ACAD3-ECB5-4D8B-840C-50E159B91FE6}">
      <dgm:prSet phldrT="[Text]" custT="1"/>
      <dgm:spPr>
        <a:solidFill>
          <a:schemeClr val="bg2">
            <a:lumMod val="75000"/>
          </a:schemeClr>
        </a:solidFill>
      </dgm:spPr>
      <dgm:t>
        <a:bodyPr/>
        <a:lstStyle/>
        <a:p>
          <a:r>
            <a:rPr lang="en-US" sz="600" dirty="0"/>
            <a:t>Stockpiles or other</a:t>
          </a:r>
        </a:p>
      </dgm:t>
    </dgm:pt>
    <dgm:pt modelId="{2BBF2DAA-5B86-43DB-9CF3-899642E138E4}" type="parTrans" cxnId="{55B59705-D27E-4E0E-B6EE-AB506B5A49D6}">
      <dgm:prSet custT="1"/>
      <dgm:spPr/>
      <dgm:t>
        <a:bodyPr/>
        <a:lstStyle/>
        <a:p>
          <a:endParaRPr lang="en-US" sz="600" dirty="0"/>
        </a:p>
      </dgm:t>
    </dgm:pt>
    <dgm:pt modelId="{AD739AAE-7FFA-4259-B31F-4E04F0E36F8D}" type="sibTrans" cxnId="{55B59705-D27E-4E0E-B6EE-AB506B5A49D6}">
      <dgm:prSet/>
      <dgm:spPr/>
      <dgm:t>
        <a:bodyPr/>
        <a:lstStyle/>
        <a:p>
          <a:endParaRPr lang="en-US" sz="1200"/>
        </a:p>
      </dgm:t>
    </dgm:pt>
    <dgm:pt modelId="{592E15D8-968A-48CA-B784-0E34EFF23595}">
      <dgm:prSet phldrT="[Text]" custT="1"/>
      <dgm:spPr>
        <a:solidFill>
          <a:srgbClr val="7030A0"/>
        </a:solidFill>
      </dgm:spPr>
      <dgm:t>
        <a:bodyPr/>
        <a:lstStyle/>
        <a:p>
          <a:r>
            <a:rPr lang="en-US" sz="600" dirty="0"/>
            <a:t>Independent Feature</a:t>
          </a:r>
        </a:p>
      </dgm:t>
    </dgm:pt>
    <dgm:pt modelId="{BB765DA1-303C-44E8-8A28-613B1F0E7197}" type="parTrans" cxnId="{2BDF213D-4BE4-4F42-877B-6997F4F70DDD}">
      <dgm:prSet custT="1"/>
      <dgm:spPr/>
      <dgm:t>
        <a:bodyPr/>
        <a:lstStyle/>
        <a:p>
          <a:endParaRPr lang="en-US" sz="600" dirty="0"/>
        </a:p>
      </dgm:t>
    </dgm:pt>
    <dgm:pt modelId="{F8B2010A-764E-44CE-BF6A-59FAA7748BC6}" type="sibTrans" cxnId="{2BDF213D-4BE4-4F42-877B-6997F4F70DDD}">
      <dgm:prSet/>
      <dgm:spPr/>
      <dgm:t>
        <a:bodyPr/>
        <a:lstStyle/>
        <a:p>
          <a:endParaRPr lang="en-US" sz="1200"/>
        </a:p>
      </dgm:t>
    </dgm:pt>
    <dgm:pt modelId="{5729126F-688A-4951-9DAF-4F54246AB1B2}">
      <dgm:prSet phldrT="[Text]" custT="1"/>
      <dgm:spPr>
        <a:solidFill>
          <a:schemeClr val="accent3">
            <a:lumMod val="75000"/>
          </a:schemeClr>
        </a:solidFill>
      </dgm:spPr>
      <dgm:t>
        <a:bodyPr/>
        <a:lstStyle/>
        <a:p>
          <a:r>
            <a:rPr lang="en-US" sz="600" dirty="0">
              <a:solidFill>
                <a:schemeClr val="tx1"/>
              </a:solidFill>
            </a:rPr>
            <a:t>Element of other Structure</a:t>
          </a:r>
        </a:p>
      </dgm:t>
    </dgm:pt>
    <dgm:pt modelId="{E9FFF401-3646-4802-A32B-2A2C50AEC8A2}" type="parTrans" cxnId="{FF112E68-6F05-4CC9-833E-F9CD52D15B4B}">
      <dgm:prSet custT="1"/>
      <dgm:spPr/>
      <dgm:t>
        <a:bodyPr/>
        <a:lstStyle/>
        <a:p>
          <a:endParaRPr lang="en-US" sz="600" dirty="0"/>
        </a:p>
      </dgm:t>
    </dgm:pt>
    <dgm:pt modelId="{0B92FF51-AC57-4DB0-B66F-4F19354650E8}" type="sibTrans" cxnId="{FF112E68-6F05-4CC9-833E-F9CD52D15B4B}">
      <dgm:prSet/>
      <dgm:spPr/>
      <dgm:t>
        <a:bodyPr/>
        <a:lstStyle/>
        <a:p>
          <a:endParaRPr lang="en-US" sz="1200"/>
        </a:p>
      </dgm:t>
    </dgm:pt>
    <dgm:pt modelId="{94CC660E-6D76-465F-A1AD-5ECAECE14837}">
      <dgm:prSet phldrT="[Text]" custT="1"/>
      <dgm:spPr>
        <a:solidFill>
          <a:schemeClr val="accent5">
            <a:lumMod val="75000"/>
          </a:schemeClr>
        </a:solidFill>
      </dgm:spPr>
      <dgm:t>
        <a:bodyPr/>
        <a:lstStyle/>
        <a:p>
          <a:r>
            <a:rPr lang="en-US" sz="600" dirty="0">
              <a:solidFill>
                <a:schemeClr val="tx1"/>
              </a:solidFill>
            </a:rPr>
            <a:t>Bridge Element</a:t>
          </a:r>
        </a:p>
      </dgm:t>
    </dgm:pt>
    <dgm:pt modelId="{FC4ED1A3-9503-4B4B-AE9F-C0FC4CB45980}" type="parTrans" cxnId="{0E18D801-A03B-4FF8-992D-0EE6824A0107}">
      <dgm:prSet custT="1"/>
      <dgm:spPr/>
      <dgm:t>
        <a:bodyPr/>
        <a:lstStyle/>
        <a:p>
          <a:endParaRPr lang="en-US" sz="600" dirty="0"/>
        </a:p>
      </dgm:t>
    </dgm:pt>
    <dgm:pt modelId="{D14B1C98-69B1-419F-A7EF-E763E4645E63}" type="sibTrans" cxnId="{0E18D801-A03B-4FF8-992D-0EE6824A0107}">
      <dgm:prSet/>
      <dgm:spPr/>
      <dgm:t>
        <a:bodyPr/>
        <a:lstStyle/>
        <a:p>
          <a:endParaRPr lang="en-US" sz="1200"/>
        </a:p>
      </dgm:t>
    </dgm:pt>
    <dgm:pt modelId="{1CE23C09-1D2D-4CFC-9F02-B0AA911F2CB2}">
      <dgm:prSet phldrT="[Text]" custT="1"/>
      <dgm:spPr>
        <a:solidFill>
          <a:schemeClr val="accent5">
            <a:lumMod val="75000"/>
          </a:schemeClr>
        </a:solidFill>
      </dgm:spPr>
      <dgm:t>
        <a:bodyPr/>
        <a:lstStyle/>
        <a:p>
          <a:r>
            <a:rPr lang="en-US" sz="600" dirty="0">
              <a:solidFill>
                <a:schemeClr val="tx1"/>
              </a:solidFill>
            </a:rPr>
            <a:t>Tunnel Element</a:t>
          </a:r>
        </a:p>
      </dgm:t>
    </dgm:pt>
    <dgm:pt modelId="{129989DE-34C9-4827-B0E6-660F11B9BFBB}" type="parTrans" cxnId="{6C34CA36-BFE2-41E8-AA6A-8F4E41262557}">
      <dgm:prSet custT="1"/>
      <dgm:spPr/>
      <dgm:t>
        <a:bodyPr/>
        <a:lstStyle/>
        <a:p>
          <a:endParaRPr lang="en-US" sz="600" dirty="0"/>
        </a:p>
      </dgm:t>
    </dgm:pt>
    <dgm:pt modelId="{96AFC94E-5849-4403-9018-E5601CC127C1}" type="sibTrans" cxnId="{6C34CA36-BFE2-41E8-AA6A-8F4E41262557}">
      <dgm:prSet/>
      <dgm:spPr/>
      <dgm:t>
        <a:bodyPr/>
        <a:lstStyle/>
        <a:p>
          <a:endParaRPr lang="en-US" sz="1200"/>
        </a:p>
      </dgm:t>
    </dgm:pt>
    <dgm:pt modelId="{5D75C071-F68B-4917-AA95-763AADB0F530}">
      <dgm:prSet phldrT="[Text]" custT="1"/>
      <dgm:spPr>
        <a:solidFill>
          <a:schemeClr val="accent5">
            <a:lumMod val="75000"/>
          </a:schemeClr>
        </a:solidFill>
      </dgm:spPr>
      <dgm:t>
        <a:bodyPr/>
        <a:lstStyle/>
        <a:p>
          <a:r>
            <a:rPr lang="en-US" sz="600" dirty="0">
              <a:solidFill>
                <a:schemeClr val="tx1"/>
              </a:solidFill>
            </a:rPr>
            <a:t>Pavement Element</a:t>
          </a:r>
        </a:p>
      </dgm:t>
    </dgm:pt>
    <dgm:pt modelId="{F00A0F9A-257B-44CB-B590-4E1CF20F1B0D}" type="parTrans" cxnId="{0CF35BB4-B1EC-40CC-8903-EB9072A3CD78}">
      <dgm:prSet custT="1"/>
      <dgm:spPr/>
      <dgm:t>
        <a:bodyPr/>
        <a:lstStyle/>
        <a:p>
          <a:endParaRPr lang="en-US" sz="600" dirty="0"/>
        </a:p>
      </dgm:t>
    </dgm:pt>
    <dgm:pt modelId="{A718DF5F-AC78-43F1-B2E6-F1E204010890}" type="sibTrans" cxnId="{0CF35BB4-B1EC-40CC-8903-EB9072A3CD78}">
      <dgm:prSet/>
      <dgm:spPr/>
      <dgm:t>
        <a:bodyPr/>
        <a:lstStyle/>
        <a:p>
          <a:endParaRPr lang="en-US" sz="1200"/>
        </a:p>
      </dgm:t>
    </dgm:pt>
    <dgm:pt modelId="{34218C89-9FD8-48E4-8CC1-06986E7449F7}">
      <dgm:prSet phldrT="[Text]" custT="1"/>
      <dgm:spPr>
        <a:solidFill>
          <a:schemeClr val="accent6">
            <a:lumMod val="75000"/>
          </a:schemeClr>
        </a:solidFill>
      </dgm:spPr>
      <dgm:t>
        <a:bodyPr/>
        <a:lstStyle/>
        <a:p>
          <a:r>
            <a:rPr lang="en-US" sz="600" dirty="0"/>
            <a:t>Slopes</a:t>
          </a:r>
        </a:p>
      </dgm:t>
    </dgm:pt>
    <dgm:pt modelId="{2A89BF75-6807-4C8A-AFFC-D239A4216352}" type="parTrans" cxnId="{DFFB61C4-8A1A-48EC-884A-94075DAADB42}">
      <dgm:prSet custT="1"/>
      <dgm:spPr/>
      <dgm:t>
        <a:bodyPr/>
        <a:lstStyle/>
        <a:p>
          <a:endParaRPr lang="en-US" sz="600" dirty="0"/>
        </a:p>
      </dgm:t>
    </dgm:pt>
    <dgm:pt modelId="{2B63C5DC-3996-4462-B6D0-A33D99120464}" type="sibTrans" cxnId="{DFFB61C4-8A1A-48EC-884A-94075DAADB42}">
      <dgm:prSet/>
      <dgm:spPr/>
      <dgm:t>
        <a:bodyPr/>
        <a:lstStyle/>
        <a:p>
          <a:endParaRPr lang="en-US" sz="1200"/>
        </a:p>
      </dgm:t>
    </dgm:pt>
    <dgm:pt modelId="{88484211-375B-4EA6-BAB4-0035FD868923}">
      <dgm:prSet phldrT="[Text]" custT="1"/>
      <dgm:spPr>
        <a:solidFill>
          <a:schemeClr val="accent6">
            <a:lumMod val="75000"/>
          </a:schemeClr>
        </a:solidFill>
      </dgm:spPr>
      <dgm:t>
        <a:bodyPr/>
        <a:lstStyle/>
        <a:p>
          <a:r>
            <a:rPr lang="en-US" sz="600" dirty="0"/>
            <a:t>Water bodies</a:t>
          </a:r>
        </a:p>
      </dgm:t>
    </dgm:pt>
    <dgm:pt modelId="{F14BAB7B-5EA9-4E04-A7CF-991C407C82C6}" type="parTrans" cxnId="{FDE8DFF8-BAF4-4684-811A-1E2462BE37BF}">
      <dgm:prSet custT="1"/>
      <dgm:spPr/>
      <dgm:t>
        <a:bodyPr/>
        <a:lstStyle/>
        <a:p>
          <a:endParaRPr lang="en-US" sz="600" dirty="0"/>
        </a:p>
      </dgm:t>
    </dgm:pt>
    <dgm:pt modelId="{AAA8035F-5550-4937-AB79-B146620E8E65}" type="sibTrans" cxnId="{FDE8DFF8-BAF4-4684-811A-1E2462BE37BF}">
      <dgm:prSet/>
      <dgm:spPr/>
      <dgm:t>
        <a:bodyPr/>
        <a:lstStyle/>
        <a:p>
          <a:endParaRPr lang="en-US" sz="1200"/>
        </a:p>
      </dgm:t>
    </dgm:pt>
    <dgm:pt modelId="{9437DBA7-3898-4014-A8CC-5CBDAF892695}">
      <dgm:prSet phldrT="[Text]" custT="1"/>
      <dgm:spPr>
        <a:solidFill>
          <a:schemeClr val="accent6">
            <a:lumMod val="75000"/>
          </a:schemeClr>
        </a:solidFill>
      </dgm:spPr>
      <dgm:t>
        <a:bodyPr/>
        <a:lstStyle/>
        <a:p>
          <a:r>
            <a:rPr lang="en-US" sz="500" dirty="0"/>
            <a:t>Structures (walls, etc.)</a:t>
          </a:r>
        </a:p>
      </dgm:t>
    </dgm:pt>
    <dgm:pt modelId="{9BBF255D-8E80-4C9A-B325-94695CEB257C}" type="parTrans" cxnId="{64A01F53-1026-4B97-824C-4F0E60D266A0}">
      <dgm:prSet custT="1"/>
      <dgm:spPr/>
      <dgm:t>
        <a:bodyPr/>
        <a:lstStyle/>
        <a:p>
          <a:endParaRPr lang="en-US" sz="600" dirty="0"/>
        </a:p>
      </dgm:t>
    </dgm:pt>
    <dgm:pt modelId="{852E88E4-8297-469C-9298-DE890CDF8E80}" type="sibTrans" cxnId="{64A01F53-1026-4B97-824C-4F0E60D266A0}">
      <dgm:prSet/>
      <dgm:spPr/>
      <dgm:t>
        <a:bodyPr/>
        <a:lstStyle/>
        <a:p>
          <a:endParaRPr lang="en-US" sz="1200"/>
        </a:p>
      </dgm:t>
    </dgm:pt>
    <dgm:pt modelId="{3F48FD23-CA0B-4B8D-8953-8C46BF9266D4}">
      <dgm:prSet phldrT="[Text]" custT="1"/>
      <dgm:spPr>
        <a:solidFill>
          <a:schemeClr val="accent5">
            <a:lumMod val="60000"/>
            <a:lumOff val="40000"/>
          </a:schemeClr>
        </a:solidFill>
      </dgm:spPr>
      <dgm:t>
        <a:bodyPr/>
        <a:lstStyle/>
        <a:p>
          <a:r>
            <a:rPr lang="en-US" sz="600" dirty="0">
              <a:solidFill>
                <a:schemeClr val="tx1"/>
              </a:solidFill>
            </a:rPr>
            <a:t>Slope</a:t>
          </a:r>
        </a:p>
      </dgm:t>
    </dgm:pt>
    <dgm:pt modelId="{DACAF3FF-4C47-4E10-BDA4-00EE13EBDD4C}" type="parTrans" cxnId="{13CF1E73-4931-43E9-B8C6-2369D59D7460}">
      <dgm:prSet custT="1"/>
      <dgm:spPr/>
      <dgm:t>
        <a:bodyPr/>
        <a:lstStyle/>
        <a:p>
          <a:endParaRPr lang="en-US" sz="600" dirty="0"/>
        </a:p>
      </dgm:t>
    </dgm:pt>
    <dgm:pt modelId="{6DF887A0-29A4-423A-AE00-E6FD2CD0D704}" type="sibTrans" cxnId="{13CF1E73-4931-43E9-B8C6-2369D59D7460}">
      <dgm:prSet/>
      <dgm:spPr/>
      <dgm:t>
        <a:bodyPr/>
        <a:lstStyle/>
        <a:p>
          <a:endParaRPr lang="en-US" sz="1200"/>
        </a:p>
      </dgm:t>
    </dgm:pt>
    <dgm:pt modelId="{51C91501-B6EA-4FEF-9350-F02FF45012C4}">
      <dgm:prSet phldrT="[Text]" custT="1"/>
      <dgm:spPr>
        <a:solidFill>
          <a:schemeClr val="accent5">
            <a:lumMod val="60000"/>
            <a:lumOff val="40000"/>
          </a:schemeClr>
        </a:solidFill>
      </dgm:spPr>
      <dgm:t>
        <a:bodyPr/>
        <a:lstStyle/>
        <a:p>
          <a:r>
            <a:rPr lang="en-US" sz="600" dirty="0">
              <a:solidFill>
                <a:schemeClr val="tx1"/>
              </a:solidFill>
            </a:rPr>
            <a:t>Embankment</a:t>
          </a:r>
        </a:p>
      </dgm:t>
    </dgm:pt>
    <dgm:pt modelId="{D9EE20BB-EEB4-48F7-B328-B6B3DE2512FB}" type="parTrans" cxnId="{D45DF071-13F0-4272-AEC9-F4D4DBD71CED}">
      <dgm:prSet custT="1"/>
      <dgm:spPr/>
      <dgm:t>
        <a:bodyPr/>
        <a:lstStyle/>
        <a:p>
          <a:endParaRPr lang="en-US" sz="600" dirty="0"/>
        </a:p>
      </dgm:t>
    </dgm:pt>
    <dgm:pt modelId="{291289D1-AFD7-44BC-80A3-C4CAA9116ED2}" type="sibTrans" cxnId="{D45DF071-13F0-4272-AEC9-F4D4DBD71CED}">
      <dgm:prSet/>
      <dgm:spPr/>
      <dgm:t>
        <a:bodyPr/>
        <a:lstStyle/>
        <a:p>
          <a:endParaRPr lang="en-US" sz="1200"/>
        </a:p>
      </dgm:t>
    </dgm:pt>
    <dgm:pt modelId="{451F4321-49C9-4D2D-803D-FB44B636107D}">
      <dgm:prSet phldrT="[Text]" custT="1"/>
      <dgm:spPr>
        <a:solidFill>
          <a:schemeClr val="accent5">
            <a:lumMod val="60000"/>
            <a:lumOff val="40000"/>
          </a:schemeClr>
        </a:solidFill>
      </dgm:spPr>
      <dgm:t>
        <a:bodyPr/>
        <a:lstStyle/>
        <a:p>
          <a:r>
            <a:rPr lang="en-US" sz="600" dirty="0">
              <a:solidFill>
                <a:schemeClr val="tx1"/>
              </a:solidFill>
            </a:rPr>
            <a:t>Subgrade</a:t>
          </a:r>
        </a:p>
      </dgm:t>
    </dgm:pt>
    <dgm:pt modelId="{9825DE2F-E2E2-4F37-8A5F-9337F2D0D5EA}" type="parTrans" cxnId="{46300889-D259-4291-89F9-C196CA281A07}">
      <dgm:prSet custT="1"/>
      <dgm:spPr/>
      <dgm:t>
        <a:bodyPr/>
        <a:lstStyle/>
        <a:p>
          <a:endParaRPr lang="en-US" sz="600" dirty="0"/>
        </a:p>
      </dgm:t>
    </dgm:pt>
    <dgm:pt modelId="{BAA6BA2C-1BA8-4888-A39B-DB905757C649}" type="sibTrans" cxnId="{46300889-D259-4291-89F9-C196CA281A07}">
      <dgm:prSet/>
      <dgm:spPr/>
      <dgm:t>
        <a:bodyPr/>
        <a:lstStyle/>
        <a:p>
          <a:endParaRPr lang="en-US" sz="1200"/>
        </a:p>
      </dgm:t>
    </dgm:pt>
    <dgm:pt modelId="{9A6DD31B-F421-40AD-871F-A2ACCB6BA7A1}">
      <dgm:prSet phldrT="[Text]" custT="1"/>
      <dgm:spPr>
        <a:solidFill>
          <a:schemeClr val="accent5">
            <a:lumMod val="60000"/>
            <a:lumOff val="40000"/>
          </a:schemeClr>
        </a:solidFill>
      </dgm:spPr>
      <dgm:t>
        <a:bodyPr/>
        <a:lstStyle/>
        <a:p>
          <a:r>
            <a:rPr lang="en-US" sz="500" dirty="0">
              <a:solidFill>
                <a:schemeClr val="tx1"/>
              </a:solidFill>
            </a:rPr>
            <a:t>Earth Retaining Structure</a:t>
          </a:r>
        </a:p>
      </dgm:t>
    </dgm:pt>
    <dgm:pt modelId="{B620BFE2-7A03-4502-9863-3585FCEA8392}" type="parTrans" cxnId="{AA88F0F4-8F1B-4A22-B9F0-2137555B762F}">
      <dgm:prSet custT="1"/>
      <dgm:spPr/>
      <dgm:t>
        <a:bodyPr/>
        <a:lstStyle/>
        <a:p>
          <a:endParaRPr lang="en-US" sz="600" dirty="0"/>
        </a:p>
      </dgm:t>
    </dgm:pt>
    <dgm:pt modelId="{39AAA98D-00C0-43FA-A8D1-339C8335FEA3}" type="sibTrans" cxnId="{AA88F0F4-8F1B-4A22-B9F0-2137555B762F}">
      <dgm:prSet/>
      <dgm:spPr/>
      <dgm:t>
        <a:bodyPr/>
        <a:lstStyle/>
        <a:p>
          <a:endParaRPr lang="en-US" sz="1200"/>
        </a:p>
      </dgm:t>
    </dgm:pt>
    <dgm:pt modelId="{3C10BAC9-83B2-4AF3-853A-A75E9DC28D6E}">
      <dgm:prSet phldrT="[Text]" custT="1"/>
      <dgm:spPr/>
      <dgm:t>
        <a:bodyPr/>
        <a:lstStyle/>
        <a:p>
          <a:r>
            <a:rPr lang="en-US" sz="600" dirty="0">
              <a:solidFill>
                <a:schemeClr val="tx1"/>
              </a:solidFill>
            </a:rPr>
            <a:t>Rock</a:t>
          </a:r>
        </a:p>
      </dgm:t>
    </dgm:pt>
    <dgm:pt modelId="{66792FFB-323A-4AD0-9302-DB99DB2DD133}" type="parTrans" cxnId="{50DF2563-0ECC-466C-B05A-A82CA5398BD1}">
      <dgm:prSet custT="1"/>
      <dgm:spPr/>
      <dgm:t>
        <a:bodyPr/>
        <a:lstStyle/>
        <a:p>
          <a:endParaRPr lang="en-US" sz="600" dirty="0"/>
        </a:p>
      </dgm:t>
    </dgm:pt>
    <dgm:pt modelId="{59F6F316-CC8F-4BF9-BCC0-B486F4B720C2}" type="sibTrans" cxnId="{50DF2563-0ECC-466C-B05A-A82CA5398BD1}">
      <dgm:prSet/>
      <dgm:spPr/>
      <dgm:t>
        <a:bodyPr/>
        <a:lstStyle/>
        <a:p>
          <a:endParaRPr lang="en-US" sz="1200"/>
        </a:p>
      </dgm:t>
    </dgm:pt>
    <dgm:pt modelId="{1567362E-065A-466A-AD97-0AB6F8F33D42}">
      <dgm:prSet phldrT="[Text]" custT="1"/>
      <dgm:spPr/>
      <dgm:t>
        <a:bodyPr/>
        <a:lstStyle/>
        <a:p>
          <a:r>
            <a:rPr lang="en-US" sz="600" dirty="0">
              <a:solidFill>
                <a:schemeClr val="tx1"/>
              </a:solidFill>
            </a:rPr>
            <a:t>Soil</a:t>
          </a:r>
        </a:p>
      </dgm:t>
    </dgm:pt>
    <dgm:pt modelId="{5E2C3DEB-A199-4DA6-BA0C-E0CB2C85A314}" type="parTrans" cxnId="{F64AE47D-D53C-41D7-B3A1-BFF7169E1276}">
      <dgm:prSet custT="1"/>
      <dgm:spPr/>
      <dgm:t>
        <a:bodyPr/>
        <a:lstStyle/>
        <a:p>
          <a:endParaRPr lang="en-US" sz="600" dirty="0"/>
        </a:p>
      </dgm:t>
    </dgm:pt>
    <dgm:pt modelId="{AEBDC43F-D596-40AD-9371-3A871ABF0345}" type="sibTrans" cxnId="{F64AE47D-D53C-41D7-B3A1-BFF7169E1276}">
      <dgm:prSet/>
      <dgm:spPr/>
      <dgm:t>
        <a:bodyPr/>
        <a:lstStyle/>
        <a:p>
          <a:endParaRPr lang="en-US" sz="1200"/>
        </a:p>
      </dgm:t>
    </dgm:pt>
    <dgm:pt modelId="{8D569D5F-F297-4F81-B9C6-3B2F43438156}">
      <dgm:prSet phldrT="[Text]" custT="1"/>
      <dgm:spPr/>
      <dgm:t>
        <a:bodyPr/>
        <a:lstStyle/>
        <a:p>
          <a:r>
            <a:rPr lang="en-US" sz="600" dirty="0">
              <a:solidFill>
                <a:schemeClr val="tx1"/>
              </a:solidFill>
            </a:rPr>
            <a:t>Modified</a:t>
          </a:r>
        </a:p>
      </dgm:t>
    </dgm:pt>
    <dgm:pt modelId="{B49A2C9A-5CCB-4D8B-871B-BD224E66A6BC}" type="parTrans" cxnId="{3D00665C-22F4-49EE-80DC-38C5DDAA6D8D}">
      <dgm:prSet custT="1"/>
      <dgm:spPr/>
      <dgm:t>
        <a:bodyPr/>
        <a:lstStyle/>
        <a:p>
          <a:endParaRPr lang="en-US" sz="600" dirty="0"/>
        </a:p>
      </dgm:t>
    </dgm:pt>
    <dgm:pt modelId="{1A8A7AF7-177B-42BA-9A96-333BEE7EC3E0}" type="sibTrans" cxnId="{3D00665C-22F4-49EE-80DC-38C5DDAA6D8D}">
      <dgm:prSet/>
      <dgm:spPr/>
      <dgm:t>
        <a:bodyPr/>
        <a:lstStyle/>
        <a:p>
          <a:endParaRPr lang="en-US" sz="1200"/>
        </a:p>
      </dgm:t>
    </dgm:pt>
    <dgm:pt modelId="{C54F196E-5828-4A37-9566-142FB1ED844C}">
      <dgm:prSet phldrT="[Text]" custT="1"/>
      <dgm:spPr/>
      <dgm:t>
        <a:bodyPr/>
        <a:lstStyle/>
        <a:p>
          <a:r>
            <a:rPr lang="en-US" sz="600" dirty="0">
              <a:solidFill>
                <a:schemeClr val="tx1"/>
              </a:solidFill>
            </a:rPr>
            <a:t>Rock</a:t>
          </a:r>
        </a:p>
      </dgm:t>
    </dgm:pt>
    <dgm:pt modelId="{A5BD9CC8-0BCD-4CC0-88B3-B4D9E3C22234}" type="parTrans" cxnId="{1E184A78-8966-4857-BC29-560CF87F4BF3}">
      <dgm:prSet custT="1"/>
      <dgm:spPr/>
      <dgm:t>
        <a:bodyPr/>
        <a:lstStyle/>
        <a:p>
          <a:endParaRPr lang="en-US" sz="600" dirty="0"/>
        </a:p>
      </dgm:t>
    </dgm:pt>
    <dgm:pt modelId="{2AF569FD-3756-4353-A755-8A2D39113523}" type="sibTrans" cxnId="{1E184A78-8966-4857-BC29-560CF87F4BF3}">
      <dgm:prSet/>
      <dgm:spPr/>
      <dgm:t>
        <a:bodyPr/>
        <a:lstStyle/>
        <a:p>
          <a:endParaRPr lang="en-US" sz="1200"/>
        </a:p>
      </dgm:t>
    </dgm:pt>
    <dgm:pt modelId="{8C926E1A-FA22-48A1-BA35-D1A743AFD88D}">
      <dgm:prSet phldrT="[Text]" custT="1"/>
      <dgm:spPr/>
      <dgm:t>
        <a:bodyPr/>
        <a:lstStyle/>
        <a:p>
          <a:r>
            <a:rPr lang="en-US" sz="600" dirty="0">
              <a:solidFill>
                <a:schemeClr val="tx1"/>
              </a:solidFill>
            </a:rPr>
            <a:t>Soil</a:t>
          </a:r>
        </a:p>
      </dgm:t>
    </dgm:pt>
    <dgm:pt modelId="{0BFA29E3-869C-42BE-9C00-CB6941223DF0}" type="parTrans" cxnId="{AE4B3B1E-D1C7-4609-8C0F-E198278C1FE8}">
      <dgm:prSet custT="1"/>
      <dgm:spPr/>
      <dgm:t>
        <a:bodyPr/>
        <a:lstStyle/>
        <a:p>
          <a:endParaRPr lang="en-US" sz="600" dirty="0"/>
        </a:p>
      </dgm:t>
    </dgm:pt>
    <dgm:pt modelId="{5FAFF6E5-84EC-4D1F-B184-46D6AE6E6907}" type="sibTrans" cxnId="{AE4B3B1E-D1C7-4609-8C0F-E198278C1FE8}">
      <dgm:prSet/>
      <dgm:spPr/>
      <dgm:t>
        <a:bodyPr/>
        <a:lstStyle/>
        <a:p>
          <a:endParaRPr lang="en-US" sz="1200"/>
        </a:p>
      </dgm:t>
    </dgm:pt>
    <dgm:pt modelId="{6A53724F-802C-424D-9536-98BFF51B6F70}">
      <dgm:prSet phldrT="[Text]" custT="1"/>
      <dgm:spPr/>
      <dgm:t>
        <a:bodyPr/>
        <a:lstStyle/>
        <a:p>
          <a:r>
            <a:rPr lang="en-US" sz="600" dirty="0">
              <a:solidFill>
                <a:schemeClr val="tx1"/>
              </a:solidFill>
            </a:rPr>
            <a:t>Modified</a:t>
          </a:r>
        </a:p>
      </dgm:t>
    </dgm:pt>
    <dgm:pt modelId="{5FF1C21F-4B7F-49ED-B5D0-1E52FD4C525D}" type="parTrans" cxnId="{E27D7517-F847-408D-B171-716715DA470D}">
      <dgm:prSet custT="1"/>
      <dgm:spPr/>
      <dgm:t>
        <a:bodyPr/>
        <a:lstStyle/>
        <a:p>
          <a:endParaRPr lang="en-US" sz="600" dirty="0"/>
        </a:p>
      </dgm:t>
    </dgm:pt>
    <dgm:pt modelId="{B1F9D98D-90D9-498A-8D84-F85E03D5DB74}" type="sibTrans" cxnId="{E27D7517-F847-408D-B171-716715DA470D}">
      <dgm:prSet/>
      <dgm:spPr/>
      <dgm:t>
        <a:bodyPr/>
        <a:lstStyle/>
        <a:p>
          <a:endParaRPr lang="en-US" sz="1200"/>
        </a:p>
      </dgm:t>
    </dgm:pt>
    <dgm:pt modelId="{8AA3358F-17E2-4AD3-9A58-427EEDFB1EA8}">
      <dgm:prSet phldrT="[Text]" custT="1"/>
      <dgm:spPr/>
      <dgm:t>
        <a:bodyPr/>
        <a:lstStyle/>
        <a:p>
          <a:r>
            <a:rPr lang="en-US" sz="600" dirty="0">
              <a:solidFill>
                <a:schemeClr val="tx1"/>
              </a:solidFill>
            </a:rPr>
            <a:t>Rock</a:t>
          </a:r>
        </a:p>
      </dgm:t>
    </dgm:pt>
    <dgm:pt modelId="{14660EA0-8507-431A-8DA1-228FC77AFEAD}" type="parTrans" cxnId="{E3EB0747-0812-46DF-AE7A-8581177AD121}">
      <dgm:prSet custT="1"/>
      <dgm:spPr/>
      <dgm:t>
        <a:bodyPr/>
        <a:lstStyle/>
        <a:p>
          <a:endParaRPr lang="en-US" sz="600" dirty="0"/>
        </a:p>
      </dgm:t>
    </dgm:pt>
    <dgm:pt modelId="{47405220-511F-4602-B89B-4EC99AA05DB8}" type="sibTrans" cxnId="{E3EB0747-0812-46DF-AE7A-8581177AD121}">
      <dgm:prSet/>
      <dgm:spPr/>
      <dgm:t>
        <a:bodyPr/>
        <a:lstStyle/>
        <a:p>
          <a:endParaRPr lang="en-US" sz="1200"/>
        </a:p>
      </dgm:t>
    </dgm:pt>
    <dgm:pt modelId="{CA085CDE-5C77-4219-8A54-A03967B5CE82}">
      <dgm:prSet phldrT="[Text]" custT="1"/>
      <dgm:spPr/>
      <dgm:t>
        <a:bodyPr/>
        <a:lstStyle/>
        <a:p>
          <a:r>
            <a:rPr lang="en-US" sz="600" dirty="0">
              <a:solidFill>
                <a:schemeClr val="tx1"/>
              </a:solidFill>
            </a:rPr>
            <a:t>Soil</a:t>
          </a:r>
        </a:p>
      </dgm:t>
    </dgm:pt>
    <dgm:pt modelId="{5A39C768-509F-49A7-A279-343A1E87020F}" type="parTrans" cxnId="{A666FD1E-0A71-460E-8684-DF89945725CF}">
      <dgm:prSet custT="1"/>
      <dgm:spPr/>
      <dgm:t>
        <a:bodyPr/>
        <a:lstStyle/>
        <a:p>
          <a:endParaRPr lang="en-US" sz="600" dirty="0"/>
        </a:p>
      </dgm:t>
    </dgm:pt>
    <dgm:pt modelId="{CBAC503D-C3FD-4FD8-B9DD-749FDAECDAD9}" type="sibTrans" cxnId="{A666FD1E-0A71-460E-8684-DF89945725CF}">
      <dgm:prSet/>
      <dgm:spPr/>
      <dgm:t>
        <a:bodyPr/>
        <a:lstStyle/>
        <a:p>
          <a:endParaRPr lang="en-US" sz="1200"/>
        </a:p>
      </dgm:t>
    </dgm:pt>
    <dgm:pt modelId="{EEF82C0A-4DF6-4C00-B7F3-125DF075E5D2}">
      <dgm:prSet phldrT="[Text]" custT="1"/>
      <dgm:spPr/>
      <dgm:t>
        <a:bodyPr/>
        <a:lstStyle/>
        <a:p>
          <a:r>
            <a:rPr lang="en-US" sz="600" dirty="0">
              <a:solidFill>
                <a:schemeClr val="tx1"/>
              </a:solidFill>
            </a:rPr>
            <a:t>Modified</a:t>
          </a:r>
        </a:p>
      </dgm:t>
    </dgm:pt>
    <dgm:pt modelId="{E2BEC037-02BA-4B83-A45F-8DDB449F9F93}" type="parTrans" cxnId="{4F0BEA89-A4C9-462D-87A9-4F96A8C9B403}">
      <dgm:prSet custT="1"/>
      <dgm:spPr/>
      <dgm:t>
        <a:bodyPr/>
        <a:lstStyle/>
        <a:p>
          <a:endParaRPr lang="en-US" sz="600" dirty="0"/>
        </a:p>
      </dgm:t>
    </dgm:pt>
    <dgm:pt modelId="{E7792C94-FBA2-4ADB-9726-925DA2509472}" type="sibTrans" cxnId="{4F0BEA89-A4C9-462D-87A9-4F96A8C9B403}">
      <dgm:prSet/>
      <dgm:spPr/>
      <dgm:t>
        <a:bodyPr/>
        <a:lstStyle/>
        <a:p>
          <a:endParaRPr lang="en-US" sz="1200"/>
        </a:p>
      </dgm:t>
    </dgm:pt>
    <dgm:pt modelId="{D65E88F9-7F4E-44EB-924A-D00E30477771}">
      <dgm:prSet phldrT="[Text]" custT="1"/>
      <dgm:spPr/>
      <dgm:t>
        <a:bodyPr/>
        <a:lstStyle/>
        <a:p>
          <a:r>
            <a:rPr lang="en-US" sz="600" dirty="0">
              <a:solidFill>
                <a:schemeClr val="tx1"/>
              </a:solidFill>
            </a:rPr>
            <a:t>Stabilized Earth</a:t>
          </a:r>
        </a:p>
      </dgm:t>
    </dgm:pt>
    <dgm:pt modelId="{625E2DCA-C033-4CBB-931B-7388054E5CC6}" type="parTrans" cxnId="{CE14A9B0-87E8-4F01-8D7C-8B587A973A78}">
      <dgm:prSet custT="1"/>
      <dgm:spPr/>
      <dgm:t>
        <a:bodyPr/>
        <a:lstStyle/>
        <a:p>
          <a:endParaRPr lang="en-US" sz="600" dirty="0"/>
        </a:p>
      </dgm:t>
    </dgm:pt>
    <dgm:pt modelId="{DAEAC11F-FB15-4311-8201-8B8620B206D5}" type="sibTrans" cxnId="{CE14A9B0-87E8-4F01-8D7C-8B587A973A78}">
      <dgm:prSet/>
      <dgm:spPr/>
      <dgm:t>
        <a:bodyPr/>
        <a:lstStyle/>
        <a:p>
          <a:endParaRPr lang="en-US" sz="1200"/>
        </a:p>
      </dgm:t>
    </dgm:pt>
    <dgm:pt modelId="{3364D96C-1F2F-457F-AFDE-2708C47F551A}">
      <dgm:prSet phldrT="[Text]" custT="1"/>
      <dgm:spPr/>
      <dgm:t>
        <a:bodyPr/>
        <a:lstStyle/>
        <a:p>
          <a:r>
            <a:rPr lang="en-US" sz="600" dirty="0">
              <a:solidFill>
                <a:schemeClr val="tx1"/>
              </a:solidFill>
            </a:rPr>
            <a:t>Steel or Reinforced Concrete</a:t>
          </a:r>
        </a:p>
      </dgm:t>
    </dgm:pt>
    <dgm:pt modelId="{D50DBAEB-8BCF-44D8-B03C-F4FB18C5B498}" type="parTrans" cxnId="{A7542E36-EBF7-4BF8-8E74-AE2CFF01DB68}">
      <dgm:prSet custT="1"/>
      <dgm:spPr/>
      <dgm:t>
        <a:bodyPr/>
        <a:lstStyle/>
        <a:p>
          <a:endParaRPr lang="en-US" sz="600" dirty="0"/>
        </a:p>
      </dgm:t>
    </dgm:pt>
    <dgm:pt modelId="{A01F1B64-04EA-472C-ACC5-0720C2C2552C}" type="sibTrans" cxnId="{A7542E36-EBF7-4BF8-8E74-AE2CFF01DB68}">
      <dgm:prSet/>
      <dgm:spPr/>
      <dgm:t>
        <a:bodyPr/>
        <a:lstStyle/>
        <a:p>
          <a:endParaRPr lang="en-US" sz="1200"/>
        </a:p>
      </dgm:t>
    </dgm:pt>
    <dgm:pt modelId="{4281B062-E8F4-495C-9A93-ECCD10DCCF65}" type="pres">
      <dgm:prSet presAssocID="{491DC7BD-C341-4CC9-943A-5CACF0EA7BE8}" presName="diagram" presStyleCnt="0">
        <dgm:presLayoutVars>
          <dgm:chPref val="1"/>
          <dgm:dir/>
          <dgm:animOne val="branch"/>
          <dgm:animLvl val="lvl"/>
          <dgm:resizeHandles val="exact"/>
        </dgm:presLayoutVars>
      </dgm:prSet>
      <dgm:spPr/>
    </dgm:pt>
    <dgm:pt modelId="{24233749-1412-4485-81E3-697C4812A0B3}" type="pres">
      <dgm:prSet presAssocID="{A1B51C1F-E2E2-48A7-9430-BF4687C9E0CC}" presName="root1" presStyleCnt="0"/>
      <dgm:spPr/>
    </dgm:pt>
    <dgm:pt modelId="{43E350B7-F828-4124-B3E4-2EE6F456B2EE}" type="pres">
      <dgm:prSet presAssocID="{A1B51C1F-E2E2-48A7-9430-BF4687C9E0CC}" presName="LevelOneTextNode" presStyleLbl="node0" presStyleIdx="0" presStyleCnt="1" custScaleX="130928" custScaleY="306669" custLinFactX="-100000" custLinFactNeighborX="-188132" custLinFactNeighborY="1688">
        <dgm:presLayoutVars>
          <dgm:chPref val="3"/>
        </dgm:presLayoutVars>
      </dgm:prSet>
      <dgm:spPr/>
    </dgm:pt>
    <dgm:pt modelId="{AAFECF0A-90D0-4A22-AA6C-A08BEE1D1B11}" type="pres">
      <dgm:prSet presAssocID="{A1B51C1F-E2E2-48A7-9430-BF4687C9E0CC}" presName="level2hierChild" presStyleCnt="0"/>
      <dgm:spPr/>
    </dgm:pt>
    <dgm:pt modelId="{FD678F23-2118-452B-BCF6-FE869A3899AE}" type="pres">
      <dgm:prSet presAssocID="{D3BA486C-CA8A-4B64-A361-02A1655C644F}" presName="conn2-1" presStyleLbl="parChTrans1D2" presStyleIdx="0" presStyleCnt="2"/>
      <dgm:spPr/>
    </dgm:pt>
    <dgm:pt modelId="{B8911D54-28ED-4F5D-B6B0-27D9C90926CD}" type="pres">
      <dgm:prSet presAssocID="{D3BA486C-CA8A-4B64-A361-02A1655C644F}" presName="connTx" presStyleLbl="parChTrans1D2" presStyleIdx="0" presStyleCnt="2"/>
      <dgm:spPr/>
    </dgm:pt>
    <dgm:pt modelId="{A3A0FCA5-BF42-4AF3-A89B-FA10DF536F6E}" type="pres">
      <dgm:prSet presAssocID="{69E83E8D-18D9-4143-8A83-979E8B495445}" presName="root2" presStyleCnt="0"/>
      <dgm:spPr/>
    </dgm:pt>
    <dgm:pt modelId="{C0B4EB0F-71FA-4755-9771-A14C7F17FF0A}" type="pres">
      <dgm:prSet presAssocID="{69E83E8D-18D9-4143-8A83-979E8B495445}" presName="LevelTwoTextNode" presStyleLbl="node2" presStyleIdx="0" presStyleCnt="2" custLinFactX="-100000" custLinFactNeighborX="-138662" custLinFactNeighborY="5870">
        <dgm:presLayoutVars>
          <dgm:chPref val="3"/>
        </dgm:presLayoutVars>
      </dgm:prSet>
      <dgm:spPr/>
    </dgm:pt>
    <dgm:pt modelId="{1CA4A8FD-6619-4918-8316-F253B3C0029E}" type="pres">
      <dgm:prSet presAssocID="{69E83E8D-18D9-4143-8A83-979E8B495445}" presName="level3hierChild" presStyleCnt="0"/>
      <dgm:spPr/>
    </dgm:pt>
    <dgm:pt modelId="{81E3A0BA-B89F-40FF-BD98-BD7653EB069F}" type="pres">
      <dgm:prSet presAssocID="{797A193E-963A-421C-B4B7-2C299CE3E95A}" presName="conn2-1" presStyleLbl="parChTrans1D3" presStyleIdx="0" presStyleCnt="5"/>
      <dgm:spPr/>
    </dgm:pt>
    <dgm:pt modelId="{76CF7A3B-8B4F-4D67-991E-0A04BBD81D5E}" type="pres">
      <dgm:prSet presAssocID="{797A193E-963A-421C-B4B7-2C299CE3E95A}" presName="connTx" presStyleLbl="parChTrans1D3" presStyleIdx="0" presStyleCnt="5"/>
      <dgm:spPr/>
    </dgm:pt>
    <dgm:pt modelId="{47B8B2F5-B926-4A56-B361-50F3A72DF326}" type="pres">
      <dgm:prSet presAssocID="{072D785D-4F9F-4529-A917-669E73866E2E}" presName="root2" presStyleCnt="0"/>
      <dgm:spPr/>
    </dgm:pt>
    <dgm:pt modelId="{1E660C8E-E9F6-4954-930F-46CDBDDF53C2}" type="pres">
      <dgm:prSet presAssocID="{072D785D-4F9F-4529-A917-669E73866E2E}" presName="LevelTwoTextNode" presStyleLbl="node3" presStyleIdx="0" presStyleCnt="5" custScaleY="225539" custLinFactX="-83017" custLinFactNeighborX="-100000">
        <dgm:presLayoutVars>
          <dgm:chPref val="3"/>
        </dgm:presLayoutVars>
      </dgm:prSet>
      <dgm:spPr/>
    </dgm:pt>
    <dgm:pt modelId="{448D60DB-4201-426A-B13F-BF27A161E44D}" type="pres">
      <dgm:prSet presAssocID="{072D785D-4F9F-4529-A917-669E73866E2E}" presName="level3hierChild" presStyleCnt="0"/>
      <dgm:spPr/>
    </dgm:pt>
    <dgm:pt modelId="{96C54AB4-D6B2-4D1C-A2CC-1739DE3E3163}" type="pres">
      <dgm:prSet presAssocID="{41B439F0-F7B4-4A52-A6A7-AAEB76BB622F}" presName="conn2-1" presStyleLbl="parChTrans1D4" presStyleIdx="0" presStyleCnt="27"/>
      <dgm:spPr/>
    </dgm:pt>
    <dgm:pt modelId="{1CA4FF6B-6262-40FB-846E-54F10941845A}" type="pres">
      <dgm:prSet presAssocID="{41B439F0-F7B4-4A52-A6A7-AAEB76BB622F}" presName="connTx" presStyleLbl="parChTrans1D4" presStyleIdx="0" presStyleCnt="27"/>
      <dgm:spPr/>
    </dgm:pt>
    <dgm:pt modelId="{D8DFBEFA-592E-4BE7-A3AD-C6B0FD170157}" type="pres">
      <dgm:prSet presAssocID="{DE560C80-D69A-434A-B072-847DAD00B536}" presName="root2" presStyleCnt="0"/>
      <dgm:spPr/>
    </dgm:pt>
    <dgm:pt modelId="{23EED09C-E107-422E-9963-2563DD701104}" type="pres">
      <dgm:prSet presAssocID="{DE560C80-D69A-434A-B072-847DAD00B536}" presName="LevelTwoTextNode" presStyleLbl="node4" presStyleIdx="0" presStyleCnt="27" custLinFactX="-13408" custLinFactNeighborX="-100000" custLinFactNeighborY="-4647">
        <dgm:presLayoutVars>
          <dgm:chPref val="3"/>
        </dgm:presLayoutVars>
      </dgm:prSet>
      <dgm:spPr/>
    </dgm:pt>
    <dgm:pt modelId="{6A747140-A839-44A3-AA58-9B22159EED6C}" type="pres">
      <dgm:prSet presAssocID="{DE560C80-D69A-434A-B072-847DAD00B536}" presName="level3hierChild" presStyleCnt="0"/>
      <dgm:spPr/>
    </dgm:pt>
    <dgm:pt modelId="{6CB2176E-B090-4C5B-A2C4-03F5056ABCA6}" type="pres">
      <dgm:prSet presAssocID="{BB765DA1-303C-44E8-8A28-613B1F0E7197}" presName="conn2-1" presStyleLbl="parChTrans1D4" presStyleIdx="1" presStyleCnt="27"/>
      <dgm:spPr/>
    </dgm:pt>
    <dgm:pt modelId="{E395EFE8-57D2-42C0-95CF-E6D54FAF9D99}" type="pres">
      <dgm:prSet presAssocID="{BB765DA1-303C-44E8-8A28-613B1F0E7197}" presName="connTx" presStyleLbl="parChTrans1D4" presStyleIdx="1" presStyleCnt="27"/>
      <dgm:spPr/>
    </dgm:pt>
    <dgm:pt modelId="{BB4B4827-623D-44D4-8928-7C94553FFAFF}" type="pres">
      <dgm:prSet presAssocID="{592E15D8-968A-48CA-B784-0E34EFF23595}" presName="root2" presStyleCnt="0"/>
      <dgm:spPr/>
    </dgm:pt>
    <dgm:pt modelId="{B71717AC-E29D-4678-9243-02CFB1D98C24}" type="pres">
      <dgm:prSet presAssocID="{592E15D8-968A-48CA-B784-0E34EFF23595}" presName="LevelTwoTextNode" presStyleLbl="node4" presStyleIdx="1" presStyleCnt="27" custScaleX="149067" custLinFactNeighborX="-44246" custLinFactNeighborY="5771">
        <dgm:presLayoutVars>
          <dgm:chPref val="3"/>
        </dgm:presLayoutVars>
      </dgm:prSet>
      <dgm:spPr/>
    </dgm:pt>
    <dgm:pt modelId="{BE5AA67C-BBC8-4A93-B571-21B0F90F51A7}" type="pres">
      <dgm:prSet presAssocID="{592E15D8-968A-48CA-B784-0E34EFF23595}" presName="level3hierChild" presStyleCnt="0"/>
      <dgm:spPr/>
    </dgm:pt>
    <dgm:pt modelId="{B36F19F0-85E4-4B59-A758-2A135EFFFF4B}" type="pres">
      <dgm:prSet presAssocID="{DACAF3FF-4C47-4E10-BDA4-00EE13EBDD4C}" presName="conn2-1" presStyleLbl="parChTrans1D4" presStyleIdx="2" presStyleCnt="27"/>
      <dgm:spPr/>
    </dgm:pt>
    <dgm:pt modelId="{7E150B6D-5EB8-4B3D-ABAB-55BF773CDDE0}" type="pres">
      <dgm:prSet presAssocID="{DACAF3FF-4C47-4E10-BDA4-00EE13EBDD4C}" presName="connTx" presStyleLbl="parChTrans1D4" presStyleIdx="2" presStyleCnt="27"/>
      <dgm:spPr/>
    </dgm:pt>
    <dgm:pt modelId="{62787A66-394F-4212-A45E-FC25D375FB64}" type="pres">
      <dgm:prSet presAssocID="{3F48FD23-CA0B-4B8D-8953-8C46BF9266D4}" presName="root2" presStyleCnt="0"/>
      <dgm:spPr/>
    </dgm:pt>
    <dgm:pt modelId="{55DC7409-3589-4FDC-965C-2B8E15402FC3}" type="pres">
      <dgm:prSet presAssocID="{3F48FD23-CA0B-4B8D-8953-8C46BF9266D4}" presName="LevelTwoTextNode" presStyleLbl="node4" presStyleIdx="2" presStyleCnt="27" custScaleX="142485" custLinFactNeighborX="24918" custLinFactNeighborY="-10451">
        <dgm:presLayoutVars>
          <dgm:chPref val="3"/>
        </dgm:presLayoutVars>
      </dgm:prSet>
      <dgm:spPr/>
    </dgm:pt>
    <dgm:pt modelId="{2FD0735F-D345-4219-8BAA-6AA1613A3AE4}" type="pres">
      <dgm:prSet presAssocID="{3F48FD23-CA0B-4B8D-8953-8C46BF9266D4}" presName="level3hierChild" presStyleCnt="0"/>
      <dgm:spPr/>
    </dgm:pt>
    <dgm:pt modelId="{2B928FD4-CFC1-4DC2-B031-0F9EE6029879}" type="pres">
      <dgm:prSet presAssocID="{66792FFB-323A-4AD0-9302-DB99DB2DD133}" presName="conn2-1" presStyleLbl="parChTrans1D4" presStyleIdx="3" presStyleCnt="27"/>
      <dgm:spPr/>
    </dgm:pt>
    <dgm:pt modelId="{2C55CC15-BE05-4A28-9EB3-E05E2E3F402A}" type="pres">
      <dgm:prSet presAssocID="{66792FFB-323A-4AD0-9302-DB99DB2DD133}" presName="connTx" presStyleLbl="parChTrans1D4" presStyleIdx="3" presStyleCnt="27"/>
      <dgm:spPr/>
    </dgm:pt>
    <dgm:pt modelId="{BCF1E567-955B-4928-93B6-E0EF7FE36F0B}" type="pres">
      <dgm:prSet presAssocID="{3C10BAC9-83B2-4AF3-853A-A75E9DC28D6E}" presName="root2" presStyleCnt="0"/>
      <dgm:spPr/>
    </dgm:pt>
    <dgm:pt modelId="{005D70A0-C572-40A2-B22F-C4528B71867D}" type="pres">
      <dgm:prSet presAssocID="{3C10BAC9-83B2-4AF3-853A-A75E9DC28D6E}" presName="LevelTwoTextNode" presStyleLbl="node4" presStyleIdx="3" presStyleCnt="27" custScaleX="114934" custLinFactX="7153" custLinFactNeighborX="100000" custLinFactNeighborY="5474">
        <dgm:presLayoutVars>
          <dgm:chPref val="3"/>
        </dgm:presLayoutVars>
      </dgm:prSet>
      <dgm:spPr/>
    </dgm:pt>
    <dgm:pt modelId="{B5DC1B01-4D29-458D-8DC1-ABB1AE31D4A7}" type="pres">
      <dgm:prSet presAssocID="{3C10BAC9-83B2-4AF3-853A-A75E9DC28D6E}" presName="level3hierChild" presStyleCnt="0"/>
      <dgm:spPr/>
    </dgm:pt>
    <dgm:pt modelId="{A8234CF4-2CB8-49EC-9ACC-4615DB4EEA9C}" type="pres">
      <dgm:prSet presAssocID="{5E2C3DEB-A199-4DA6-BA0C-E0CB2C85A314}" presName="conn2-1" presStyleLbl="parChTrans1D4" presStyleIdx="4" presStyleCnt="27"/>
      <dgm:spPr/>
    </dgm:pt>
    <dgm:pt modelId="{63CBCE91-478D-4694-80E8-A1AC56376F12}" type="pres">
      <dgm:prSet presAssocID="{5E2C3DEB-A199-4DA6-BA0C-E0CB2C85A314}" presName="connTx" presStyleLbl="parChTrans1D4" presStyleIdx="4" presStyleCnt="27"/>
      <dgm:spPr/>
    </dgm:pt>
    <dgm:pt modelId="{8AE1A29B-1319-4367-BD91-2D4D1A1C09E1}" type="pres">
      <dgm:prSet presAssocID="{1567362E-065A-466A-AD97-0AB6F8F33D42}" presName="root2" presStyleCnt="0"/>
      <dgm:spPr/>
    </dgm:pt>
    <dgm:pt modelId="{91E115EA-E1B7-41F6-9897-8E711D5CCF98}" type="pres">
      <dgm:prSet presAssocID="{1567362E-065A-466A-AD97-0AB6F8F33D42}" presName="LevelTwoTextNode" presStyleLbl="node4" presStyleIdx="4" presStyleCnt="27" custScaleX="114934" custLinFactX="7153" custLinFactNeighborX="100000" custLinFactNeighborY="5474">
        <dgm:presLayoutVars>
          <dgm:chPref val="3"/>
        </dgm:presLayoutVars>
      </dgm:prSet>
      <dgm:spPr/>
    </dgm:pt>
    <dgm:pt modelId="{701B8D68-ADB8-49C1-A30F-5200D96B7511}" type="pres">
      <dgm:prSet presAssocID="{1567362E-065A-466A-AD97-0AB6F8F33D42}" presName="level3hierChild" presStyleCnt="0"/>
      <dgm:spPr/>
    </dgm:pt>
    <dgm:pt modelId="{DD5DD544-23EA-432B-B54E-B865387AFBB8}" type="pres">
      <dgm:prSet presAssocID="{B49A2C9A-5CCB-4D8B-871B-BD224E66A6BC}" presName="conn2-1" presStyleLbl="parChTrans1D4" presStyleIdx="5" presStyleCnt="27"/>
      <dgm:spPr/>
    </dgm:pt>
    <dgm:pt modelId="{F0F10057-C15C-4B07-A049-43B5F869DA5C}" type="pres">
      <dgm:prSet presAssocID="{B49A2C9A-5CCB-4D8B-871B-BD224E66A6BC}" presName="connTx" presStyleLbl="parChTrans1D4" presStyleIdx="5" presStyleCnt="27"/>
      <dgm:spPr/>
    </dgm:pt>
    <dgm:pt modelId="{1CBF0952-1A24-4E25-BE1E-9110EF2CA0FE}" type="pres">
      <dgm:prSet presAssocID="{8D569D5F-F297-4F81-B9C6-3B2F43438156}" presName="root2" presStyleCnt="0"/>
      <dgm:spPr/>
    </dgm:pt>
    <dgm:pt modelId="{398C29DD-0334-4BD8-9FC7-CFD0B2C967B9}" type="pres">
      <dgm:prSet presAssocID="{8D569D5F-F297-4F81-B9C6-3B2F43438156}" presName="LevelTwoTextNode" presStyleLbl="node4" presStyleIdx="5" presStyleCnt="27" custScaleX="114934" custLinFactX="7153" custLinFactNeighborX="100000" custLinFactNeighborY="5474">
        <dgm:presLayoutVars>
          <dgm:chPref val="3"/>
        </dgm:presLayoutVars>
      </dgm:prSet>
      <dgm:spPr/>
    </dgm:pt>
    <dgm:pt modelId="{1A46EDF2-F721-453E-96CD-43DB468F50A6}" type="pres">
      <dgm:prSet presAssocID="{8D569D5F-F297-4F81-B9C6-3B2F43438156}" presName="level3hierChild" presStyleCnt="0"/>
      <dgm:spPr/>
    </dgm:pt>
    <dgm:pt modelId="{CD6BFF2A-0B07-41E3-879B-5D43597953A0}" type="pres">
      <dgm:prSet presAssocID="{D9EE20BB-EEB4-48F7-B328-B6B3DE2512FB}" presName="conn2-1" presStyleLbl="parChTrans1D4" presStyleIdx="6" presStyleCnt="27"/>
      <dgm:spPr/>
    </dgm:pt>
    <dgm:pt modelId="{E3267B5F-62C5-46C4-9E02-47221BF3D480}" type="pres">
      <dgm:prSet presAssocID="{D9EE20BB-EEB4-48F7-B328-B6B3DE2512FB}" presName="connTx" presStyleLbl="parChTrans1D4" presStyleIdx="6" presStyleCnt="27"/>
      <dgm:spPr/>
    </dgm:pt>
    <dgm:pt modelId="{D0852F7F-0E84-4EAC-B290-22EDEED6FB48}" type="pres">
      <dgm:prSet presAssocID="{51C91501-B6EA-4FEF-9350-F02FF45012C4}" presName="root2" presStyleCnt="0"/>
      <dgm:spPr/>
    </dgm:pt>
    <dgm:pt modelId="{CBCA4A1A-2F72-4484-A530-46D660C65D58}" type="pres">
      <dgm:prSet presAssocID="{51C91501-B6EA-4FEF-9350-F02FF45012C4}" presName="LevelTwoTextNode" presStyleLbl="node4" presStyleIdx="6" presStyleCnt="27" custScaleX="142485" custLinFactNeighborX="24918" custLinFactNeighborY="-10451">
        <dgm:presLayoutVars>
          <dgm:chPref val="3"/>
        </dgm:presLayoutVars>
      </dgm:prSet>
      <dgm:spPr/>
    </dgm:pt>
    <dgm:pt modelId="{BE409697-B3C9-477C-A43B-C5010944588B}" type="pres">
      <dgm:prSet presAssocID="{51C91501-B6EA-4FEF-9350-F02FF45012C4}" presName="level3hierChild" presStyleCnt="0"/>
      <dgm:spPr/>
    </dgm:pt>
    <dgm:pt modelId="{EA95A988-468C-4B50-B05B-053003DA28AB}" type="pres">
      <dgm:prSet presAssocID="{A5BD9CC8-0BCD-4CC0-88B3-B4D9E3C22234}" presName="conn2-1" presStyleLbl="parChTrans1D4" presStyleIdx="7" presStyleCnt="27"/>
      <dgm:spPr/>
    </dgm:pt>
    <dgm:pt modelId="{2665353B-9A2A-44EB-AD77-21B4E84FDCA5}" type="pres">
      <dgm:prSet presAssocID="{A5BD9CC8-0BCD-4CC0-88B3-B4D9E3C22234}" presName="connTx" presStyleLbl="parChTrans1D4" presStyleIdx="7" presStyleCnt="27"/>
      <dgm:spPr/>
    </dgm:pt>
    <dgm:pt modelId="{4AE9B8F2-0466-4EAD-88CC-E98844040502}" type="pres">
      <dgm:prSet presAssocID="{C54F196E-5828-4A37-9566-142FB1ED844C}" presName="root2" presStyleCnt="0"/>
      <dgm:spPr/>
    </dgm:pt>
    <dgm:pt modelId="{EFC2066E-593C-4066-B5BB-90E02EB7B6B2}" type="pres">
      <dgm:prSet presAssocID="{C54F196E-5828-4A37-9566-142FB1ED844C}" presName="LevelTwoTextNode" presStyleLbl="node4" presStyleIdx="7" presStyleCnt="27" custScaleX="114934" custLinFactX="7153" custLinFactNeighborX="100000" custLinFactNeighborY="5474">
        <dgm:presLayoutVars>
          <dgm:chPref val="3"/>
        </dgm:presLayoutVars>
      </dgm:prSet>
      <dgm:spPr/>
    </dgm:pt>
    <dgm:pt modelId="{B7FE1AA8-F34B-43B2-A153-DCCEB9AFEE2D}" type="pres">
      <dgm:prSet presAssocID="{C54F196E-5828-4A37-9566-142FB1ED844C}" presName="level3hierChild" presStyleCnt="0"/>
      <dgm:spPr/>
    </dgm:pt>
    <dgm:pt modelId="{F1DAE01B-B095-43E7-8BC1-BE8AC4960DEF}" type="pres">
      <dgm:prSet presAssocID="{0BFA29E3-869C-42BE-9C00-CB6941223DF0}" presName="conn2-1" presStyleLbl="parChTrans1D4" presStyleIdx="8" presStyleCnt="27"/>
      <dgm:spPr/>
    </dgm:pt>
    <dgm:pt modelId="{9CB62EC4-F811-49C2-9403-E33374B10D3D}" type="pres">
      <dgm:prSet presAssocID="{0BFA29E3-869C-42BE-9C00-CB6941223DF0}" presName="connTx" presStyleLbl="parChTrans1D4" presStyleIdx="8" presStyleCnt="27"/>
      <dgm:spPr/>
    </dgm:pt>
    <dgm:pt modelId="{E927CC8C-17CD-451A-B7FA-82FF76B36B24}" type="pres">
      <dgm:prSet presAssocID="{8C926E1A-FA22-48A1-BA35-D1A743AFD88D}" presName="root2" presStyleCnt="0"/>
      <dgm:spPr/>
    </dgm:pt>
    <dgm:pt modelId="{9CB24455-F895-4AF9-80EE-203CB6E761A9}" type="pres">
      <dgm:prSet presAssocID="{8C926E1A-FA22-48A1-BA35-D1A743AFD88D}" presName="LevelTwoTextNode" presStyleLbl="node4" presStyleIdx="8" presStyleCnt="27" custScaleX="114934" custLinFactX="7153" custLinFactNeighborX="100000" custLinFactNeighborY="5474">
        <dgm:presLayoutVars>
          <dgm:chPref val="3"/>
        </dgm:presLayoutVars>
      </dgm:prSet>
      <dgm:spPr/>
    </dgm:pt>
    <dgm:pt modelId="{9E088772-2DC9-4772-B1C4-B5F63A8C6D23}" type="pres">
      <dgm:prSet presAssocID="{8C926E1A-FA22-48A1-BA35-D1A743AFD88D}" presName="level3hierChild" presStyleCnt="0"/>
      <dgm:spPr/>
    </dgm:pt>
    <dgm:pt modelId="{F6B72BCA-6F23-4470-B18A-6DD7524763CF}" type="pres">
      <dgm:prSet presAssocID="{5FF1C21F-4B7F-49ED-B5D0-1E52FD4C525D}" presName="conn2-1" presStyleLbl="parChTrans1D4" presStyleIdx="9" presStyleCnt="27"/>
      <dgm:spPr/>
    </dgm:pt>
    <dgm:pt modelId="{956E2FCF-BC59-45C2-877A-258304CE1DB5}" type="pres">
      <dgm:prSet presAssocID="{5FF1C21F-4B7F-49ED-B5D0-1E52FD4C525D}" presName="connTx" presStyleLbl="parChTrans1D4" presStyleIdx="9" presStyleCnt="27"/>
      <dgm:spPr/>
    </dgm:pt>
    <dgm:pt modelId="{29E21E51-963B-4B27-9143-DF0C905B07EE}" type="pres">
      <dgm:prSet presAssocID="{6A53724F-802C-424D-9536-98BFF51B6F70}" presName="root2" presStyleCnt="0"/>
      <dgm:spPr/>
    </dgm:pt>
    <dgm:pt modelId="{C249F6DD-A90A-4900-9BA0-D1D0B0EC67EC}" type="pres">
      <dgm:prSet presAssocID="{6A53724F-802C-424D-9536-98BFF51B6F70}" presName="LevelTwoTextNode" presStyleLbl="node4" presStyleIdx="9" presStyleCnt="27" custScaleX="114934" custLinFactX="7153" custLinFactNeighborX="100000" custLinFactNeighborY="5474">
        <dgm:presLayoutVars>
          <dgm:chPref val="3"/>
        </dgm:presLayoutVars>
      </dgm:prSet>
      <dgm:spPr/>
    </dgm:pt>
    <dgm:pt modelId="{A9CF9322-02DB-478C-807F-0BD3523F42F6}" type="pres">
      <dgm:prSet presAssocID="{6A53724F-802C-424D-9536-98BFF51B6F70}" presName="level3hierChild" presStyleCnt="0"/>
      <dgm:spPr/>
    </dgm:pt>
    <dgm:pt modelId="{9DE9AE17-578A-41E6-BB03-7ED9BBF576F6}" type="pres">
      <dgm:prSet presAssocID="{9825DE2F-E2E2-4F37-8A5F-9337F2D0D5EA}" presName="conn2-1" presStyleLbl="parChTrans1D4" presStyleIdx="10" presStyleCnt="27"/>
      <dgm:spPr/>
    </dgm:pt>
    <dgm:pt modelId="{0D6518D7-FE35-4F32-8871-1127931DBCBC}" type="pres">
      <dgm:prSet presAssocID="{9825DE2F-E2E2-4F37-8A5F-9337F2D0D5EA}" presName="connTx" presStyleLbl="parChTrans1D4" presStyleIdx="10" presStyleCnt="27"/>
      <dgm:spPr/>
    </dgm:pt>
    <dgm:pt modelId="{87C8FD37-4C05-49F8-BE85-D294B319FC7F}" type="pres">
      <dgm:prSet presAssocID="{451F4321-49C9-4D2D-803D-FB44B636107D}" presName="root2" presStyleCnt="0"/>
      <dgm:spPr/>
    </dgm:pt>
    <dgm:pt modelId="{463C242A-820A-438B-B6CE-3E2C03FE903B}" type="pres">
      <dgm:prSet presAssocID="{451F4321-49C9-4D2D-803D-FB44B636107D}" presName="LevelTwoTextNode" presStyleLbl="node4" presStyleIdx="10" presStyleCnt="27" custScaleX="142485" custLinFactNeighborX="24918" custLinFactNeighborY="-10451">
        <dgm:presLayoutVars>
          <dgm:chPref val="3"/>
        </dgm:presLayoutVars>
      </dgm:prSet>
      <dgm:spPr/>
    </dgm:pt>
    <dgm:pt modelId="{9A06A6A1-1CC1-4453-838A-E106C9B3489A}" type="pres">
      <dgm:prSet presAssocID="{451F4321-49C9-4D2D-803D-FB44B636107D}" presName="level3hierChild" presStyleCnt="0"/>
      <dgm:spPr/>
    </dgm:pt>
    <dgm:pt modelId="{8A256C03-CACF-444D-993E-D60E1A48BC36}" type="pres">
      <dgm:prSet presAssocID="{14660EA0-8507-431A-8DA1-228FC77AFEAD}" presName="conn2-1" presStyleLbl="parChTrans1D4" presStyleIdx="11" presStyleCnt="27"/>
      <dgm:spPr/>
    </dgm:pt>
    <dgm:pt modelId="{15EF8C56-85B8-4DD9-B5A0-A869C1F49B8C}" type="pres">
      <dgm:prSet presAssocID="{14660EA0-8507-431A-8DA1-228FC77AFEAD}" presName="connTx" presStyleLbl="parChTrans1D4" presStyleIdx="11" presStyleCnt="27"/>
      <dgm:spPr/>
    </dgm:pt>
    <dgm:pt modelId="{870C4B8B-5AA1-40C6-97BF-EF85818F9CD6}" type="pres">
      <dgm:prSet presAssocID="{8AA3358F-17E2-4AD3-9A58-427EEDFB1EA8}" presName="root2" presStyleCnt="0"/>
      <dgm:spPr/>
    </dgm:pt>
    <dgm:pt modelId="{88F16AB9-FBE4-4D07-9856-53590D72EC3D}" type="pres">
      <dgm:prSet presAssocID="{8AA3358F-17E2-4AD3-9A58-427EEDFB1EA8}" presName="LevelTwoTextNode" presStyleLbl="node4" presStyleIdx="11" presStyleCnt="27" custScaleX="114934" custLinFactX="7153" custLinFactNeighborX="100000" custLinFactNeighborY="5474">
        <dgm:presLayoutVars>
          <dgm:chPref val="3"/>
        </dgm:presLayoutVars>
      </dgm:prSet>
      <dgm:spPr/>
    </dgm:pt>
    <dgm:pt modelId="{32F07794-C1C0-40E0-90CA-AFB284885D45}" type="pres">
      <dgm:prSet presAssocID="{8AA3358F-17E2-4AD3-9A58-427EEDFB1EA8}" presName="level3hierChild" presStyleCnt="0"/>
      <dgm:spPr/>
    </dgm:pt>
    <dgm:pt modelId="{5C2462B1-47B5-4BE7-A811-4C12EB1FB2A7}" type="pres">
      <dgm:prSet presAssocID="{5A39C768-509F-49A7-A279-343A1E87020F}" presName="conn2-1" presStyleLbl="parChTrans1D4" presStyleIdx="12" presStyleCnt="27"/>
      <dgm:spPr/>
    </dgm:pt>
    <dgm:pt modelId="{E5633F95-8097-4C44-83A3-D8668B699C0E}" type="pres">
      <dgm:prSet presAssocID="{5A39C768-509F-49A7-A279-343A1E87020F}" presName="connTx" presStyleLbl="parChTrans1D4" presStyleIdx="12" presStyleCnt="27"/>
      <dgm:spPr/>
    </dgm:pt>
    <dgm:pt modelId="{D642719D-7086-4631-8EB9-A1669B76B329}" type="pres">
      <dgm:prSet presAssocID="{CA085CDE-5C77-4219-8A54-A03967B5CE82}" presName="root2" presStyleCnt="0"/>
      <dgm:spPr/>
    </dgm:pt>
    <dgm:pt modelId="{394C9C56-1705-4463-A0F0-41F9F06ADD8B}" type="pres">
      <dgm:prSet presAssocID="{CA085CDE-5C77-4219-8A54-A03967B5CE82}" presName="LevelTwoTextNode" presStyleLbl="node4" presStyleIdx="12" presStyleCnt="27" custScaleX="114934" custLinFactX="7153" custLinFactNeighborX="100000" custLinFactNeighborY="5474">
        <dgm:presLayoutVars>
          <dgm:chPref val="3"/>
        </dgm:presLayoutVars>
      </dgm:prSet>
      <dgm:spPr/>
    </dgm:pt>
    <dgm:pt modelId="{39B6091D-D099-4482-AA0F-6A777D789510}" type="pres">
      <dgm:prSet presAssocID="{CA085CDE-5C77-4219-8A54-A03967B5CE82}" presName="level3hierChild" presStyleCnt="0"/>
      <dgm:spPr/>
    </dgm:pt>
    <dgm:pt modelId="{4E31FF40-476A-4EA1-B991-FC7C15932F93}" type="pres">
      <dgm:prSet presAssocID="{E2BEC037-02BA-4B83-A45F-8DDB449F9F93}" presName="conn2-1" presStyleLbl="parChTrans1D4" presStyleIdx="13" presStyleCnt="27"/>
      <dgm:spPr/>
    </dgm:pt>
    <dgm:pt modelId="{0558F286-3306-4468-AD54-887E863A9CF3}" type="pres">
      <dgm:prSet presAssocID="{E2BEC037-02BA-4B83-A45F-8DDB449F9F93}" presName="connTx" presStyleLbl="parChTrans1D4" presStyleIdx="13" presStyleCnt="27"/>
      <dgm:spPr/>
    </dgm:pt>
    <dgm:pt modelId="{FBF5EE89-1CA9-432B-9F0F-FB7D7A52066A}" type="pres">
      <dgm:prSet presAssocID="{EEF82C0A-4DF6-4C00-B7F3-125DF075E5D2}" presName="root2" presStyleCnt="0"/>
      <dgm:spPr/>
    </dgm:pt>
    <dgm:pt modelId="{D26221D0-1E14-42EE-8B68-B538C62F17A6}" type="pres">
      <dgm:prSet presAssocID="{EEF82C0A-4DF6-4C00-B7F3-125DF075E5D2}" presName="LevelTwoTextNode" presStyleLbl="node4" presStyleIdx="13" presStyleCnt="27" custScaleX="114934" custLinFactX="7153" custLinFactNeighborX="100000" custLinFactNeighborY="5474">
        <dgm:presLayoutVars>
          <dgm:chPref val="3"/>
        </dgm:presLayoutVars>
      </dgm:prSet>
      <dgm:spPr/>
    </dgm:pt>
    <dgm:pt modelId="{768C15A0-07AC-40CE-BE34-FE9E5641CECC}" type="pres">
      <dgm:prSet presAssocID="{EEF82C0A-4DF6-4C00-B7F3-125DF075E5D2}" presName="level3hierChild" presStyleCnt="0"/>
      <dgm:spPr/>
    </dgm:pt>
    <dgm:pt modelId="{FC8D313C-0B1F-487A-BCF7-54A753AF4194}" type="pres">
      <dgm:prSet presAssocID="{B620BFE2-7A03-4502-9863-3585FCEA8392}" presName="conn2-1" presStyleLbl="parChTrans1D4" presStyleIdx="14" presStyleCnt="27"/>
      <dgm:spPr/>
    </dgm:pt>
    <dgm:pt modelId="{99C28D51-C5D0-4F23-8F1C-739CAC5BDAF3}" type="pres">
      <dgm:prSet presAssocID="{B620BFE2-7A03-4502-9863-3585FCEA8392}" presName="connTx" presStyleLbl="parChTrans1D4" presStyleIdx="14" presStyleCnt="27"/>
      <dgm:spPr/>
    </dgm:pt>
    <dgm:pt modelId="{46DEC693-815E-4BB1-8198-D5FC644B7356}" type="pres">
      <dgm:prSet presAssocID="{9A6DD31B-F421-40AD-871F-A2ACCB6BA7A1}" presName="root2" presStyleCnt="0"/>
      <dgm:spPr/>
    </dgm:pt>
    <dgm:pt modelId="{83353D98-86C1-44D5-AD2F-5AE47341F2FC}" type="pres">
      <dgm:prSet presAssocID="{9A6DD31B-F421-40AD-871F-A2ACCB6BA7A1}" presName="LevelTwoTextNode" presStyleLbl="node4" presStyleIdx="14" presStyleCnt="27" custScaleX="142485" custLinFactNeighborX="24918" custLinFactNeighborY="-10451">
        <dgm:presLayoutVars>
          <dgm:chPref val="3"/>
        </dgm:presLayoutVars>
      </dgm:prSet>
      <dgm:spPr/>
    </dgm:pt>
    <dgm:pt modelId="{E162809E-7B0A-495F-A793-684BE921C683}" type="pres">
      <dgm:prSet presAssocID="{9A6DD31B-F421-40AD-871F-A2ACCB6BA7A1}" presName="level3hierChild" presStyleCnt="0"/>
      <dgm:spPr/>
    </dgm:pt>
    <dgm:pt modelId="{A890F538-55F6-497A-874D-2A4469F07872}" type="pres">
      <dgm:prSet presAssocID="{625E2DCA-C033-4CBB-931B-7388054E5CC6}" presName="conn2-1" presStyleLbl="parChTrans1D4" presStyleIdx="15" presStyleCnt="27"/>
      <dgm:spPr/>
    </dgm:pt>
    <dgm:pt modelId="{4A9D588E-2BED-4CD6-B84A-1EDD11992B27}" type="pres">
      <dgm:prSet presAssocID="{625E2DCA-C033-4CBB-931B-7388054E5CC6}" presName="connTx" presStyleLbl="parChTrans1D4" presStyleIdx="15" presStyleCnt="27"/>
      <dgm:spPr/>
    </dgm:pt>
    <dgm:pt modelId="{ED99C8EA-3895-489F-BB64-B7A95EDB428E}" type="pres">
      <dgm:prSet presAssocID="{D65E88F9-7F4E-44EB-924A-D00E30477771}" presName="root2" presStyleCnt="0"/>
      <dgm:spPr/>
    </dgm:pt>
    <dgm:pt modelId="{2ADC8EA2-0F57-4154-84BA-D98A62505F61}" type="pres">
      <dgm:prSet presAssocID="{D65E88F9-7F4E-44EB-924A-D00E30477771}" presName="LevelTwoTextNode" presStyleLbl="node4" presStyleIdx="15" presStyleCnt="27" custScaleX="114934" custLinFactX="7153" custLinFactNeighborX="100000" custLinFactNeighborY="5474">
        <dgm:presLayoutVars>
          <dgm:chPref val="3"/>
        </dgm:presLayoutVars>
      </dgm:prSet>
      <dgm:spPr/>
    </dgm:pt>
    <dgm:pt modelId="{FFD112CB-5BE0-45D3-BFE9-C44B26EAA5CD}" type="pres">
      <dgm:prSet presAssocID="{D65E88F9-7F4E-44EB-924A-D00E30477771}" presName="level3hierChild" presStyleCnt="0"/>
      <dgm:spPr/>
    </dgm:pt>
    <dgm:pt modelId="{B588FE8C-FB26-431D-9BB3-C2E827C3E4DE}" type="pres">
      <dgm:prSet presAssocID="{D50DBAEB-8BCF-44D8-B03C-F4FB18C5B498}" presName="conn2-1" presStyleLbl="parChTrans1D4" presStyleIdx="16" presStyleCnt="27"/>
      <dgm:spPr/>
    </dgm:pt>
    <dgm:pt modelId="{190EC1AF-239A-4DF9-BEDD-F0EC8DABD999}" type="pres">
      <dgm:prSet presAssocID="{D50DBAEB-8BCF-44D8-B03C-F4FB18C5B498}" presName="connTx" presStyleLbl="parChTrans1D4" presStyleIdx="16" presStyleCnt="27"/>
      <dgm:spPr/>
    </dgm:pt>
    <dgm:pt modelId="{175E1D0F-DA19-4909-ABD9-60558DB17C17}" type="pres">
      <dgm:prSet presAssocID="{3364D96C-1F2F-457F-AFDE-2708C47F551A}" presName="root2" presStyleCnt="0"/>
      <dgm:spPr/>
    </dgm:pt>
    <dgm:pt modelId="{187AE7BC-2826-4114-B1BB-C0266ED888D8}" type="pres">
      <dgm:prSet presAssocID="{3364D96C-1F2F-457F-AFDE-2708C47F551A}" presName="LevelTwoTextNode" presStyleLbl="node4" presStyleIdx="16" presStyleCnt="27" custScaleX="114934" custScaleY="201061" custLinFactX="7153" custLinFactNeighborX="100000" custLinFactNeighborY="5474">
        <dgm:presLayoutVars>
          <dgm:chPref val="3"/>
        </dgm:presLayoutVars>
      </dgm:prSet>
      <dgm:spPr/>
    </dgm:pt>
    <dgm:pt modelId="{DA3402D6-6C3A-4A3E-AF6C-0C7AA1BACA10}" type="pres">
      <dgm:prSet presAssocID="{3364D96C-1F2F-457F-AFDE-2708C47F551A}" presName="level3hierChild" presStyleCnt="0"/>
      <dgm:spPr/>
    </dgm:pt>
    <dgm:pt modelId="{B96C0D36-349C-4C23-A919-AAEC7365D24E}" type="pres">
      <dgm:prSet presAssocID="{E9FFF401-3646-4802-A32B-2A2C50AEC8A2}" presName="conn2-1" presStyleLbl="parChTrans1D4" presStyleIdx="17" presStyleCnt="27"/>
      <dgm:spPr/>
    </dgm:pt>
    <dgm:pt modelId="{2DE8679C-A45C-464F-88B5-C6EAEE686C43}" type="pres">
      <dgm:prSet presAssocID="{E9FFF401-3646-4802-A32B-2A2C50AEC8A2}" presName="connTx" presStyleLbl="parChTrans1D4" presStyleIdx="17" presStyleCnt="27"/>
      <dgm:spPr/>
    </dgm:pt>
    <dgm:pt modelId="{A9C71DA0-C05B-4620-BC7B-BD4942EEC558}" type="pres">
      <dgm:prSet presAssocID="{5729126F-688A-4951-9DAF-4F54246AB1B2}" presName="root2" presStyleCnt="0"/>
      <dgm:spPr/>
    </dgm:pt>
    <dgm:pt modelId="{1271D0E1-7A7F-4A10-B204-DEF4667747B9}" type="pres">
      <dgm:prSet presAssocID="{5729126F-688A-4951-9DAF-4F54246AB1B2}" presName="LevelTwoTextNode" presStyleLbl="node4" presStyleIdx="17" presStyleCnt="27" custScaleX="158546" custScaleY="193011" custLinFactNeighborX="-44246" custLinFactNeighborY="5771">
        <dgm:presLayoutVars>
          <dgm:chPref val="3"/>
        </dgm:presLayoutVars>
      </dgm:prSet>
      <dgm:spPr/>
    </dgm:pt>
    <dgm:pt modelId="{B9F0B4FB-4FCD-4DD0-8CFB-56B7758382B7}" type="pres">
      <dgm:prSet presAssocID="{5729126F-688A-4951-9DAF-4F54246AB1B2}" presName="level3hierChild" presStyleCnt="0"/>
      <dgm:spPr/>
    </dgm:pt>
    <dgm:pt modelId="{39032D38-F06C-406E-B248-0211287BF2A6}" type="pres">
      <dgm:prSet presAssocID="{FC4ED1A3-9503-4B4B-AE9F-C0FC4CB45980}" presName="conn2-1" presStyleLbl="parChTrans1D4" presStyleIdx="18" presStyleCnt="27"/>
      <dgm:spPr/>
    </dgm:pt>
    <dgm:pt modelId="{E5F2EA9C-F7DA-4A56-BF10-36320E23F793}" type="pres">
      <dgm:prSet presAssocID="{FC4ED1A3-9503-4B4B-AE9F-C0FC4CB45980}" presName="connTx" presStyleLbl="parChTrans1D4" presStyleIdx="18" presStyleCnt="27"/>
      <dgm:spPr/>
    </dgm:pt>
    <dgm:pt modelId="{0260FDF3-2C36-4ACC-B9B2-D2337B445A4E}" type="pres">
      <dgm:prSet presAssocID="{94CC660E-6D76-465F-A1AD-5ECAECE14837}" presName="root2" presStyleCnt="0"/>
      <dgm:spPr/>
    </dgm:pt>
    <dgm:pt modelId="{E2A16AC1-8537-419C-AD72-90BA567AFD6B}" type="pres">
      <dgm:prSet presAssocID="{94CC660E-6D76-465F-A1AD-5ECAECE14837}" presName="LevelTwoTextNode" presStyleLbl="node4" presStyleIdx="18" presStyleCnt="27" custScaleX="129273" custLinFactNeighborX="16115" custLinFactNeighborY="75919">
        <dgm:presLayoutVars>
          <dgm:chPref val="3"/>
        </dgm:presLayoutVars>
      </dgm:prSet>
      <dgm:spPr/>
    </dgm:pt>
    <dgm:pt modelId="{8593849C-B773-43B0-BA62-F93D9CCF7B34}" type="pres">
      <dgm:prSet presAssocID="{94CC660E-6D76-465F-A1AD-5ECAECE14837}" presName="level3hierChild" presStyleCnt="0"/>
      <dgm:spPr/>
    </dgm:pt>
    <dgm:pt modelId="{639C2B56-8055-4D5A-B84D-EAA2FEC0E730}" type="pres">
      <dgm:prSet presAssocID="{129989DE-34C9-4827-B0E6-660F11B9BFBB}" presName="conn2-1" presStyleLbl="parChTrans1D4" presStyleIdx="19" presStyleCnt="27"/>
      <dgm:spPr/>
    </dgm:pt>
    <dgm:pt modelId="{65265172-2917-4FC6-9CB3-1F49DE613959}" type="pres">
      <dgm:prSet presAssocID="{129989DE-34C9-4827-B0E6-660F11B9BFBB}" presName="connTx" presStyleLbl="parChTrans1D4" presStyleIdx="19" presStyleCnt="27"/>
      <dgm:spPr/>
    </dgm:pt>
    <dgm:pt modelId="{D5662616-2DD3-4B4F-9CAF-29ADEFBF04C7}" type="pres">
      <dgm:prSet presAssocID="{1CE23C09-1D2D-4CFC-9F02-B0AA911F2CB2}" presName="root2" presStyleCnt="0"/>
      <dgm:spPr/>
    </dgm:pt>
    <dgm:pt modelId="{77D89031-41FC-4080-80D4-392928C28A9D}" type="pres">
      <dgm:prSet presAssocID="{1CE23C09-1D2D-4CFC-9F02-B0AA911F2CB2}" presName="LevelTwoTextNode" presStyleLbl="node4" presStyleIdx="19" presStyleCnt="27" custScaleX="129273" custLinFactNeighborX="16115" custLinFactNeighborY="75919">
        <dgm:presLayoutVars>
          <dgm:chPref val="3"/>
        </dgm:presLayoutVars>
      </dgm:prSet>
      <dgm:spPr/>
    </dgm:pt>
    <dgm:pt modelId="{8871A785-E550-4DA9-ABAF-42CB62199841}" type="pres">
      <dgm:prSet presAssocID="{1CE23C09-1D2D-4CFC-9F02-B0AA911F2CB2}" presName="level3hierChild" presStyleCnt="0"/>
      <dgm:spPr/>
    </dgm:pt>
    <dgm:pt modelId="{D8DECD8A-46FF-4D11-849A-5C487090A006}" type="pres">
      <dgm:prSet presAssocID="{F00A0F9A-257B-44CB-B590-4E1CF20F1B0D}" presName="conn2-1" presStyleLbl="parChTrans1D4" presStyleIdx="20" presStyleCnt="27"/>
      <dgm:spPr/>
    </dgm:pt>
    <dgm:pt modelId="{83295EFF-D0BD-4302-A26E-DE6227BC76FA}" type="pres">
      <dgm:prSet presAssocID="{F00A0F9A-257B-44CB-B590-4E1CF20F1B0D}" presName="connTx" presStyleLbl="parChTrans1D4" presStyleIdx="20" presStyleCnt="27"/>
      <dgm:spPr/>
    </dgm:pt>
    <dgm:pt modelId="{C9D51B60-D48A-436D-A4DD-1DB002B61C26}" type="pres">
      <dgm:prSet presAssocID="{5D75C071-F68B-4917-AA95-763AADB0F530}" presName="root2" presStyleCnt="0"/>
      <dgm:spPr/>
    </dgm:pt>
    <dgm:pt modelId="{463915E2-0EC3-411A-98D6-BD26483B7A5C}" type="pres">
      <dgm:prSet presAssocID="{5D75C071-F68B-4917-AA95-763AADB0F530}" presName="LevelTwoTextNode" presStyleLbl="node4" presStyleIdx="20" presStyleCnt="27" custScaleX="129273" custLinFactNeighborX="16115" custLinFactNeighborY="75919">
        <dgm:presLayoutVars>
          <dgm:chPref val="3"/>
        </dgm:presLayoutVars>
      </dgm:prSet>
      <dgm:spPr/>
    </dgm:pt>
    <dgm:pt modelId="{CBA720CE-D3E6-4FAD-8F65-BCAAFC2DFB2F}" type="pres">
      <dgm:prSet presAssocID="{5D75C071-F68B-4917-AA95-763AADB0F530}" presName="level3hierChild" presStyleCnt="0"/>
      <dgm:spPr/>
    </dgm:pt>
    <dgm:pt modelId="{4FD91BEA-0955-4193-A0C7-00393D39CF73}" type="pres">
      <dgm:prSet presAssocID="{3970F52A-B831-4A05-8F0A-80F0D62101AC}" presName="conn2-1" presStyleLbl="parChTrans1D4" presStyleIdx="21" presStyleCnt="27"/>
      <dgm:spPr/>
    </dgm:pt>
    <dgm:pt modelId="{6FC550DB-9ADD-4CF6-B660-16654FEF717F}" type="pres">
      <dgm:prSet presAssocID="{3970F52A-B831-4A05-8F0A-80F0D62101AC}" presName="connTx" presStyleLbl="parChTrans1D4" presStyleIdx="21" presStyleCnt="27"/>
      <dgm:spPr/>
    </dgm:pt>
    <dgm:pt modelId="{A930C667-8E4C-4208-900D-CF2504B8E587}" type="pres">
      <dgm:prSet presAssocID="{CACDEE5A-3E7A-447D-8245-D54E2FC448BC}" presName="root2" presStyleCnt="0"/>
      <dgm:spPr/>
    </dgm:pt>
    <dgm:pt modelId="{736F7EC9-394F-43E9-A3A2-2E35837B692D}" type="pres">
      <dgm:prSet presAssocID="{CACDEE5A-3E7A-447D-8245-D54E2FC448BC}" presName="LevelTwoTextNode" presStyleLbl="node4" presStyleIdx="21" presStyleCnt="27" custScaleY="209603" custLinFactX="-13408" custLinFactNeighborX="-100000" custLinFactNeighborY="-4647">
        <dgm:presLayoutVars>
          <dgm:chPref val="3"/>
        </dgm:presLayoutVars>
      </dgm:prSet>
      <dgm:spPr/>
    </dgm:pt>
    <dgm:pt modelId="{12A3C7C3-A21A-4E9C-971F-89D12901E006}" type="pres">
      <dgm:prSet presAssocID="{CACDEE5A-3E7A-447D-8245-D54E2FC448BC}" presName="level3hierChild" presStyleCnt="0"/>
      <dgm:spPr/>
    </dgm:pt>
    <dgm:pt modelId="{49CB38B7-C188-43F8-97D5-47B66B75C898}" type="pres">
      <dgm:prSet presAssocID="{2A89BF75-6807-4C8A-AFFC-D239A4216352}" presName="conn2-1" presStyleLbl="parChTrans1D4" presStyleIdx="22" presStyleCnt="27"/>
      <dgm:spPr/>
    </dgm:pt>
    <dgm:pt modelId="{A6A5D3C5-C474-46ED-931A-6EABF58CD0CE}" type="pres">
      <dgm:prSet presAssocID="{2A89BF75-6807-4C8A-AFFC-D239A4216352}" presName="connTx" presStyleLbl="parChTrans1D4" presStyleIdx="22" presStyleCnt="27"/>
      <dgm:spPr/>
    </dgm:pt>
    <dgm:pt modelId="{4C15488C-05E6-4D1C-B89F-B2BDA0730479}" type="pres">
      <dgm:prSet presAssocID="{34218C89-9FD8-48E4-8CC1-06986E7449F7}" presName="root2" presStyleCnt="0"/>
      <dgm:spPr/>
    </dgm:pt>
    <dgm:pt modelId="{87B9E334-7DF6-4E42-98E3-95BC9CE6CBB5}" type="pres">
      <dgm:prSet presAssocID="{34218C89-9FD8-48E4-8CC1-06986E7449F7}" presName="LevelTwoTextNode" presStyleLbl="node4" presStyleIdx="22" presStyleCnt="27" custLinFactY="62643" custLinFactNeighborX="-44245" custLinFactNeighborY="100000">
        <dgm:presLayoutVars>
          <dgm:chPref val="3"/>
        </dgm:presLayoutVars>
      </dgm:prSet>
      <dgm:spPr/>
    </dgm:pt>
    <dgm:pt modelId="{5259CBA6-9EA2-4782-870A-F9E399408BAF}" type="pres">
      <dgm:prSet presAssocID="{34218C89-9FD8-48E4-8CC1-06986E7449F7}" presName="level3hierChild" presStyleCnt="0"/>
      <dgm:spPr/>
    </dgm:pt>
    <dgm:pt modelId="{2FE89277-C1F7-4C56-BD6E-AD4C831067FC}" type="pres">
      <dgm:prSet presAssocID="{F14BAB7B-5EA9-4E04-A7CF-991C407C82C6}" presName="conn2-1" presStyleLbl="parChTrans1D4" presStyleIdx="23" presStyleCnt="27"/>
      <dgm:spPr/>
    </dgm:pt>
    <dgm:pt modelId="{821BD576-5E86-43FC-8B1A-C7810C3C0ECD}" type="pres">
      <dgm:prSet presAssocID="{F14BAB7B-5EA9-4E04-A7CF-991C407C82C6}" presName="connTx" presStyleLbl="parChTrans1D4" presStyleIdx="23" presStyleCnt="27"/>
      <dgm:spPr/>
    </dgm:pt>
    <dgm:pt modelId="{C93BC7BD-18BD-415B-B0E9-3C1350FB47D0}" type="pres">
      <dgm:prSet presAssocID="{88484211-375B-4EA6-BAB4-0035FD868923}" presName="root2" presStyleCnt="0"/>
      <dgm:spPr/>
    </dgm:pt>
    <dgm:pt modelId="{5ED83098-F049-403B-B539-D793B550D23C}" type="pres">
      <dgm:prSet presAssocID="{88484211-375B-4EA6-BAB4-0035FD868923}" presName="LevelTwoTextNode" presStyleLbl="node4" presStyleIdx="23" presStyleCnt="27" custLinFactY="62643" custLinFactNeighborX="-44245" custLinFactNeighborY="100000">
        <dgm:presLayoutVars>
          <dgm:chPref val="3"/>
        </dgm:presLayoutVars>
      </dgm:prSet>
      <dgm:spPr/>
    </dgm:pt>
    <dgm:pt modelId="{A6397551-1C7A-4CD4-8AB0-2A22D435C67A}" type="pres">
      <dgm:prSet presAssocID="{88484211-375B-4EA6-BAB4-0035FD868923}" presName="level3hierChild" presStyleCnt="0"/>
      <dgm:spPr/>
    </dgm:pt>
    <dgm:pt modelId="{3A4F82BA-4B41-4AD5-8F93-D6C6361E561A}" type="pres">
      <dgm:prSet presAssocID="{9BBF255D-8E80-4C9A-B325-94695CEB257C}" presName="conn2-1" presStyleLbl="parChTrans1D4" presStyleIdx="24" presStyleCnt="27"/>
      <dgm:spPr/>
    </dgm:pt>
    <dgm:pt modelId="{6528BEDD-B099-44E3-B8FB-5DE66EBB7F60}" type="pres">
      <dgm:prSet presAssocID="{9BBF255D-8E80-4C9A-B325-94695CEB257C}" presName="connTx" presStyleLbl="parChTrans1D4" presStyleIdx="24" presStyleCnt="27"/>
      <dgm:spPr/>
    </dgm:pt>
    <dgm:pt modelId="{7D42E423-5C4A-4320-ADEF-413FE3372FD6}" type="pres">
      <dgm:prSet presAssocID="{9437DBA7-3898-4014-A8CC-5CBDAF892695}" presName="root2" presStyleCnt="0"/>
      <dgm:spPr/>
    </dgm:pt>
    <dgm:pt modelId="{961938AF-0773-4E5E-93BE-00127369B72B}" type="pres">
      <dgm:prSet presAssocID="{9437DBA7-3898-4014-A8CC-5CBDAF892695}" presName="LevelTwoTextNode" presStyleLbl="node4" presStyleIdx="24" presStyleCnt="27" custScaleY="178493" custLinFactY="62643" custLinFactNeighborX="-44245" custLinFactNeighborY="100000">
        <dgm:presLayoutVars>
          <dgm:chPref val="3"/>
        </dgm:presLayoutVars>
      </dgm:prSet>
      <dgm:spPr/>
    </dgm:pt>
    <dgm:pt modelId="{CFE072E0-094A-4E3D-A6FE-3FB394866E61}" type="pres">
      <dgm:prSet presAssocID="{9437DBA7-3898-4014-A8CC-5CBDAF892695}" presName="level3hierChild" presStyleCnt="0"/>
      <dgm:spPr/>
    </dgm:pt>
    <dgm:pt modelId="{653D7D28-86F2-4045-86D7-BE2BD85E0D56}" type="pres">
      <dgm:prSet presAssocID="{0139CF7B-1B00-4C8A-B7F9-A50728D315E7}" presName="conn2-1" presStyleLbl="parChTrans1D3" presStyleIdx="1" presStyleCnt="5"/>
      <dgm:spPr/>
    </dgm:pt>
    <dgm:pt modelId="{FA68FB48-16B4-4696-99CA-CE8832BFD39A}" type="pres">
      <dgm:prSet presAssocID="{0139CF7B-1B00-4C8A-B7F9-A50728D315E7}" presName="connTx" presStyleLbl="parChTrans1D3" presStyleIdx="1" presStyleCnt="5"/>
      <dgm:spPr/>
    </dgm:pt>
    <dgm:pt modelId="{53514098-78A1-4B2A-B1F6-59397403EE50}" type="pres">
      <dgm:prSet presAssocID="{3DBB31F7-3F4C-4D15-B746-FC7C33314176}" presName="root2" presStyleCnt="0"/>
      <dgm:spPr/>
    </dgm:pt>
    <dgm:pt modelId="{4EDC894B-6C34-4EB8-8AF8-02D07C9B2026}" type="pres">
      <dgm:prSet presAssocID="{3DBB31F7-3F4C-4D15-B746-FC7C33314176}" presName="LevelTwoTextNode" presStyleLbl="node3" presStyleIdx="1" presStyleCnt="5" custScaleY="183233" custLinFactX="-82571" custLinFactY="-4019" custLinFactNeighborX="-100000" custLinFactNeighborY="-100000">
        <dgm:presLayoutVars>
          <dgm:chPref val="3"/>
        </dgm:presLayoutVars>
      </dgm:prSet>
      <dgm:spPr/>
    </dgm:pt>
    <dgm:pt modelId="{6DA98349-A535-467A-96D0-5D564762D4D4}" type="pres">
      <dgm:prSet presAssocID="{3DBB31F7-3F4C-4D15-B746-FC7C33314176}" presName="level3hierChild" presStyleCnt="0"/>
      <dgm:spPr/>
    </dgm:pt>
    <dgm:pt modelId="{0F7D99AF-C166-486C-9AC3-A484F0122101}" type="pres">
      <dgm:prSet presAssocID="{52FFB899-5184-4D93-942F-6AA1C30420D5}" presName="conn2-1" presStyleLbl="parChTrans1D4" presStyleIdx="25" presStyleCnt="27"/>
      <dgm:spPr/>
    </dgm:pt>
    <dgm:pt modelId="{EF66CBBF-5371-487E-B60E-93F3DA1D6421}" type="pres">
      <dgm:prSet presAssocID="{52FFB899-5184-4D93-942F-6AA1C30420D5}" presName="connTx" presStyleLbl="parChTrans1D4" presStyleIdx="25" presStyleCnt="27"/>
      <dgm:spPr/>
    </dgm:pt>
    <dgm:pt modelId="{795E53DE-DEB1-4B51-83D7-1D6BB5CF8134}" type="pres">
      <dgm:prSet presAssocID="{7EAB812F-98D8-4179-968B-2E5762DEED97}" presName="root2" presStyleCnt="0"/>
      <dgm:spPr/>
    </dgm:pt>
    <dgm:pt modelId="{7C89B0F0-779F-4E68-95F8-5110515E01CC}" type="pres">
      <dgm:prSet presAssocID="{7EAB812F-98D8-4179-968B-2E5762DEED97}" presName="LevelTwoTextNode" presStyleLbl="node4" presStyleIdx="25" presStyleCnt="27" custScaleX="119389" custScaleY="123699" custLinFactX="-13409" custLinFactY="100000" custLinFactNeighborX="-100000" custLinFactNeighborY="104516">
        <dgm:presLayoutVars>
          <dgm:chPref val="3"/>
        </dgm:presLayoutVars>
      </dgm:prSet>
      <dgm:spPr/>
    </dgm:pt>
    <dgm:pt modelId="{4E6AFBC5-3B86-4E25-B312-D081603656C9}" type="pres">
      <dgm:prSet presAssocID="{7EAB812F-98D8-4179-968B-2E5762DEED97}" presName="level3hierChild" presStyleCnt="0"/>
      <dgm:spPr/>
    </dgm:pt>
    <dgm:pt modelId="{BF9B2A63-3A2F-448F-9575-2E05183E83AB}" type="pres">
      <dgm:prSet presAssocID="{2BBF2DAA-5B86-43DB-9CF3-899642E138E4}" presName="conn2-1" presStyleLbl="parChTrans1D4" presStyleIdx="26" presStyleCnt="27"/>
      <dgm:spPr/>
    </dgm:pt>
    <dgm:pt modelId="{9EC8B18A-7DDF-4BE8-81D2-2FF8358D901A}" type="pres">
      <dgm:prSet presAssocID="{2BBF2DAA-5B86-43DB-9CF3-899642E138E4}" presName="connTx" presStyleLbl="parChTrans1D4" presStyleIdx="26" presStyleCnt="27"/>
      <dgm:spPr/>
    </dgm:pt>
    <dgm:pt modelId="{C03F042A-10AC-4DF0-A903-8E4C21EA5495}" type="pres">
      <dgm:prSet presAssocID="{955ACAD3-ECB5-4D8B-840C-50E159B91FE6}" presName="root2" presStyleCnt="0"/>
      <dgm:spPr/>
    </dgm:pt>
    <dgm:pt modelId="{6C7E80D4-A535-4766-AC76-DC89E5EACD3F}" type="pres">
      <dgm:prSet presAssocID="{955ACAD3-ECB5-4D8B-840C-50E159B91FE6}" presName="LevelTwoTextNode" presStyleLbl="node4" presStyleIdx="26" presStyleCnt="27" custScaleX="119389" custScaleY="123699" custLinFactX="-13409" custLinFactY="100000" custLinFactNeighborX="-100000" custLinFactNeighborY="104516">
        <dgm:presLayoutVars>
          <dgm:chPref val="3"/>
        </dgm:presLayoutVars>
      </dgm:prSet>
      <dgm:spPr/>
    </dgm:pt>
    <dgm:pt modelId="{0CBE1A06-1BB4-4782-AD0C-9E94ED676528}" type="pres">
      <dgm:prSet presAssocID="{955ACAD3-ECB5-4D8B-840C-50E159B91FE6}" presName="level3hierChild" presStyleCnt="0"/>
      <dgm:spPr/>
    </dgm:pt>
    <dgm:pt modelId="{DBA9707A-7282-4754-B531-2BB4E2699E66}" type="pres">
      <dgm:prSet presAssocID="{E2F0CEE3-5BE1-4D44-AA08-5FDFD0DEB6BC}" presName="conn2-1" presStyleLbl="parChTrans1D2" presStyleIdx="1" presStyleCnt="2"/>
      <dgm:spPr/>
    </dgm:pt>
    <dgm:pt modelId="{EAA00B51-2772-48DF-AE34-53C2B597F021}" type="pres">
      <dgm:prSet presAssocID="{E2F0CEE3-5BE1-4D44-AA08-5FDFD0DEB6BC}" presName="connTx" presStyleLbl="parChTrans1D2" presStyleIdx="1" presStyleCnt="2"/>
      <dgm:spPr/>
    </dgm:pt>
    <dgm:pt modelId="{DFA47B93-B945-44A6-90CF-3CC40979CCDA}" type="pres">
      <dgm:prSet presAssocID="{C432F03A-36F5-4695-8910-E77681CBBBEF}" presName="root2" presStyleCnt="0"/>
      <dgm:spPr/>
    </dgm:pt>
    <dgm:pt modelId="{E9FB144C-D983-4D9D-AC88-B3A0268D5ED8}" type="pres">
      <dgm:prSet presAssocID="{C432F03A-36F5-4695-8910-E77681CBBBEF}" presName="LevelTwoTextNode" presStyleLbl="node2" presStyleIdx="1" presStyleCnt="2" custScaleY="202971" custLinFactX="-100000" custLinFactNeighborX="-138662" custLinFactNeighborY="5870">
        <dgm:presLayoutVars>
          <dgm:chPref val="3"/>
        </dgm:presLayoutVars>
      </dgm:prSet>
      <dgm:spPr/>
    </dgm:pt>
    <dgm:pt modelId="{80908439-FF04-43F1-857D-2F1FBA7F8899}" type="pres">
      <dgm:prSet presAssocID="{C432F03A-36F5-4695-8910-E77681CBBBEF}" presName="level3hierChild" presStyleCnt="0"/>
      <dgm:spPr/>
    </dgm:pt>
    <dgm:pt modelId="{F07A0FBE-999E-4657-8BB2-FDF9252B1917}" type="pres">
      <dgm:prSet presAssocID="{50661D8C-0AA7-4904-94EE-4298A862422F}" presName="conn2-1" presStyleLbl="parChTrans1D3" presStyleIdx="2" presStyleCnt="5"/>
      <dgm:spPr/>
    </dgm:pt>
    <dgm:pt modelId="{9F401D7E-9126-4539-BA07-A16842AF3216}" type="pres">
      <dgm:prSet presAssocID="{50661D8C-0AA7-4904-94EE-4298A862422F}" presName="connTx" presStyleLbl="parChTrans1D3" presStyleIdx="2" presStyleCnt="5"/>
      <dgm:spPr/>
    </dgm:pt>
    <dgm:pt modelId="{9EE69149-7BBB-4CCD-9CDF-DA2A57E4AAAF}" type="pres">
      <dgm:prSet presAssocID="{4DBDB946-9008-4E77-8AF6-2EF5690EF27F}" presName="root2" presStyleCnt="0"/>
      <dgm:spPr/>
    </dgm:pt>
    <dgm:pt modelId="{115EA2E0-709E-4DC1-95C7-F623F138B5E8}" type="pres">
      <dgm:prSet presAssocID="{4DBDB946-9008-4E77-8AF6-2EF5690EF27F}" presName="LevelTwoTextNode" presStyleLbl="node3" presStyleIdx="2" presStyleCnt="5" custScaleX="123785" custLinFactX="-82572" custLinFactNeighborX="-100000" custLinFactNeighborY="-9856">
        <dgm:presLayoutVars>
          <dgm:chPref val="3"/>
        </dgm:presLayoutVars>
      </dgm:prSet>
      <dgm:spPr/>
    </dgm:pt>
    <dgm:pt modelId="{03488961-DB4A-4EED-BF76-FDF0570B50EE}" type="pres">
      <dgm:prSet presAssocID="{4DBDB946-9008-4E77-8AF6-2EF5690EF27F}" presName="level3hierChild" presStyleCnt="0"/>
      <dgm:spPr/>
    </dgm:pt>
    <dgm:pt modelId="{DE2BD985-73D7-4743-83A9-468635330887}" type="pres">
      <dgm:prSet presAssocID="{17EA0785-EA12-4279-9D32-29CCA506F349}" presName="conn2-1" presStyleLbl="parChTrans1D3" presStyleIdx="3" presStyleCnt="5"/>
      <dgm:spPr/>
    </dgm:pt>
    <dgm:pt modelId="{0021A03A-FF4E-4640-B706-ABE8BCE13487}" type="pres">
      <dgm:prSet presAssocID="{17EA0785-EA12-4279-9D32-29CCA506F349}" presName="connTx" presStyleLbl="parChTrans1D3" presStyleIdx="3" presStyleCnt="5"/>
      <dgm:spPr/>
    </dgm:pt>
    <dgm:pt modelId="{3D30C80B-E8AC-4683-BE8D-3AFAE94AB663}" type="pres">
      <dgm:prSet presAssocID="{4C813AEF-1AEC-4D4D-BD36-8CCE79359BB1}" presName="root2" presStyleCnt="0"/>
      <dgm:spPr/>
    </dgm:pt>
    <dgm:pt modelId="{962CCE99-3DBA-4F8A-8A0E-50378D6E67AA}" type="pres">
      <dgm:prSet presAssocID="{4C813AEF-1AEC-4D4D-BD36-8CCE79359BB1}" presName="LevelTwoTextNode" presStyleLbl="node3" presStyleIdx="3" presStyleCnt="5" custScaleX="123785" custLinFactX="-82572" custLinFactNeighborX="-100000" custLinFactNeighborY="84306">
        <dgm:presLayoutVars>
          <dgm:chPref val="3"/>
        </dgm:presLayoutVars>
      </dgm:prSet>
      <dgm:spPr/>
    </dgm:pt>
    <dgm:pt modelId="{F7182215-F928-4205-A559-0625C1FE7930}" type="pres">
      <dgm:prSet presAssocID="{4C813AEF-1AEC-4D4D-BD36-8CCE79359BB1}" presName="level3hierChild" presStyleCnt="0"/>
      <dgm:spPr/>
    </dgm:pt>
    <dgm:pt modelId="{C6D100F9-67ED-44FC-83A8-883630BC5124}" type="pres">
      <dgm:prSet presAssocID="{3F98A068-9DB4-4831-88FE-3C89AA2E87FD}" presName="conn2-1" presStyleLbl="parChTrans1D3" presStyleIdx="4" presStyleCnt="5"/>
      <dgm:spPr/>
    </dgm:pt>
    <dgm:pt modelId="{65751B2E-CEC2-4F2E-AC9D-605125EE04FA}" type="pres">
      <dgm:prSet presAssocID="{3F98A068-9DB4-4831-88FE-3C89AA2E87FD}" presName="connTx" presStyleLbl="parChTrans1D3" presStyleIdx="4" presStyleCnt="5"/>
      <dgm:spPr/>
    </dgm:pt>
    <dgm:pt modelId="{8C68671E-F019-49C6-9170-CFB4826EBA77}" type="pres">
      <dgm:prSet presAssocID="{435826F7-3A8C-49BD-B520-673563BAE709}" presName="root2" presStyleCnt="0"/>
      <dgm:spPr/>
    </dgm:pt>
    <dgm:pt modelId="{D81F1331-A886-40A2-A79E-AE2A992A69C9}" type="pres">
      <dgm:prSet presAssocID="{435826F7-3A8C-49BD-B520-673563BAE709}" presName="LevelTwoTextNode" presStyleLbl="node3" presStyleIdx="4" presStyleCnt="5" custScaleX="123785" custLinFactX="-82572" custLinFactY="-35275" custLinFactNeighborX="-100000" custLinFactNeighborY="-100000">
        <dgm:presLayoutVars>
          <dgm:chPref val="3"/>
        </dgm:presLayoutVars>
      </dgm:prSet>
      <dgm:spPr/>
    </dgm:pt>
    <dgm:pt modelId="{5DE77931-B458-460F-B4FF-4A2022566C05}" type="pres">
      <dgm:prSet presAssocID="{435826F7-3A8C-49BD-B520-673563BAE709}" presName="level3hierChild" presStyleCnt="0"/>
      <dgm:spPr/>
    </dgm:pt>
  </dgm:ptLst>
  <dgm:cxnLst>
    <dgm:cxn modelId="{049DE290-EBD1-465F-999A-FAA9972BCF3F}" type="presOf" srcId="{E9FFF401-3646-4802-A32B-2A2C50AEC8A2}" destId="{B96C0D36-349C-4C23-A919-AAEC7365D24E}" srcOrd="0" destOrd="0" presId="urn:microsoft.com/office/officeart/2005/8/layout/hierarchy2"/>
    <dgm:cxn modelId="{9FA352B3-1CF4-4927-8B3B-9E99D0364835}" type="presOf" srcId="{435826F7-3A8C-49BD-B520-673563BAE709}" destId="{D81F1331-A886-40A2-A79E-AE2A992A69C9}" srcOrd="0" destOrd="0" presId="urn:microsoft.com/office/officeart/2005/8/layout/hierarchy2"/>
    <dgm:cxn modelId="{93513809-86F2-478F-8559-888974A73A02}" type="presOf" srcId="{D9EE20BB-EEB4-48F7-B328-B6B3DE2512FB}" destId="{CD6BFF2A-0B07-41E3-879B-5D43597953A0}" srcOrd="0" destOrd="0" presId="urn:microsoft.com/office/officeart/2005/8/layout/hierarchy2"/>
    <dgm:cxn modelId="{621C778F-AA49-42AD-84BA-1B6E49F3C19B}" srcId="{A1B51C1F-E2E2-48A7-9430-BF4687C9E0CC}" destId="{C432F03A-36F5-4695-8910-E77681CBBBEF}" srcOrd="1" destOrd="0" parTransId="{E2F0CEE3-5BE1-4D44-AA08-5FDFD0DEB6BC}" sibTransId="{167434C7-5CE1-4DBB-9E12-4C8B2609D31B}"/>
    <dgm:cxn modelId="{CE14A9B0-87E8-4F01-8D7C-8B587A973A78}" srcId="{9A6DD31B-F421-40AD-871F-A2ACCB6BA7A1}" destId="{D65E88F9-7F4E-44EB-924A-D00E30477771}" srcOrd="0" destOrd="0" parTransId="{625E2DCA-C033-4CBB-931B-7388054E5CC6}" sibTransId="{DAEAC11F-FB15-4311-8201-8B8620B206D5}"/>
    <dgm:cxn modelId="{F64AE47D-D53C-41D7-B3A1-BFF7169E1276}" srcId="{3F48FD23-CA0B-4B8D-8953-8C46BF9266D4}" destId="{1567362E-065A-466A-AD97-0AB6F8F33D42}" srcOrd="1" destOrd="0" parTransId="{5E2C3DEB-A199-4DA6-BA0C-E0CB2C85A314}" sibTransId="{AEBDC43F-D596-40AD-9371-3A871ABF0345}"/>
    <dgm:cxn modelId="{0E18D801-A03B-4FF8-992D-0EE6824A0107}" srcId="{5729126F-688A-4951-9DAF-4F54246AB1B2}" destId="{94CC660E-6D76-465F-A1AD-5ECAECE14837}" srcOrd="0" destOrd="0" parTransId="{FC4ED1A3-9503-4B4B-AE9F-C0FC4CB45980}" sibTransId="{D14B1C98-69B1-419F-A7EF-E763E4645E63}"/>
    <dgm:cxn modelId="{68DD930E-82BB-457C-8EDD-386AAEB964EB}" type="presOf" srcId="{F00A0F9A-257B-44CB-B590-4E1CF20F1B0D}" destId="{D8DECD8A-46FF-4D11-849A-5C487090A006}" srcOrd="0" destOrd="0" presId="urn:microsoft.com/office/officeart/2005/8/layout/hierarchy2"/>
    <dgm:cxn modelId="{BCC49A35-14CF-4734-8D25-7E57B2B14151}" type="presOf" srcId="{B49A2C9A-5CCB-4D8B-871B-BD224E66A6BC}" destId="{F0F10057-C15C-4B07-A049-43B5F869DA5C}" srcOrd="1" destOrd="0" presId="urn:microsoft.com/office/officeart/2005/8/layout/hierarchy2"/>
    <dgm:cxn modelId="{8AC02FB8-B3A7-4BFB-8F4A-90CA9763C4DF}" type="presOf" srcId="{8D569D5F-F297-4F81-B9C6-3B2F43438156}" destId="{398C29DD-0334-4BD8-9FC7-CFD0B2C967B9}" srcOrd="0" destOrd="0" presId="urn:microsoft.com/office/officeart/2005/8/layout/hierarchy2"/>
    <dgm:cxn modelId="{35593D8D-973A-4ED7-A5C7-E52F3834491C}" type="presOf" srcId="{B49A2C9A-5CCB-4D8B-871B-BD224E66A6BC}" destId="{DD5DD544-23EA-432B-B54E-B865387AFBB8}" srcOrd="0" destOrd="0" presId="urn:microsoft.com/office/officeart/2005/8/layout/hierarchy2"/>
    <dgm:cxn modelId="{B9B99863-20C7-413B-9262-27D8CF0F5A93}" type="presOf" srcId="{52FFB899-5184-4D93-942F-6AA1C30420D5}" destId="{0F7D99AF-C166-486C-9AC3-A484F0122101}" srcOrd="0" destOrd="0" presId="urn:microsoft.com/office/officeart/2005/8/layout/hierarchy2"/>
    <dgm:cxn modelId="{19F03F33-6C8F-446A-B985-B3914B9CC9CF}" type="presOf" srcId="{FC4ED1A3-9503-4B4B-AE9F-C0FC4CB45980}" destId="{39032D38-F06C-406E-B248-0211287BF2A6}" srcOrd="0" destOrd="0" presId="urn:microsoft.com/office/officeart/2005/8/layout/hierarchy2"/>
    <dgm:cxn modelId="{A932F6D8-3280-4324-93C4-4776EE28117A}" type="presOf" srcId="{DACAF3FF-4C47-4E10-BDA4-00EE13EBDD4C}" destId="{B36F19F0-85E4-4B59-A758-2A135EFFFF4B}" srcOrd="0" destOrd="0" presId="urn:microsoft.com/office/officeart/2005/8/layout/hierarchy2"/>
    <dgm:cxn modelId="{3A21B82A-F30A-4199-BEB7-2C45F5A2D23B}" type="presOf" srcId="{592E15D8-968A-48CA-B784-0E34EFF23595}" destId="{B71717AC-E29D-4678-9243-02CFB1D98C24}" srcOrd="0" destOrd="0" presId="urn:microsoft.com/office/officeart/2005/8/layout/hierarchy2"/>
    <dgm:cxn modelId="{E32A51F1-941C-4CF3-AAB5-AB0BB5CC64EF}" type="presOf" srcId="{3970F52A-B831-4A05-8F0A-80F0D62101AC}" destId="{4FD91BEA-0955-4193-A0C7-00393D39CF73}" srcOrd="0" destOrd="0" presId="urn:microsoft.com/office/officeart/2005/8/layout/hierarchy2"/>
    <dgm:cxn modelId="{5D71C1FE-F6BB-4615-8DA3-17464F709C55}" type="presOf" srcId="{5FF1C21F-4B7F-49ED-B5D0-1E52FD4C525D}" destId="{F6B72BCA-6F23-4470-B18A-6DD7524763CF}" srcOrd="0" destOrd="0" presId="urn:microsoft.com/office/officeart/2005/8/layout/hierarchy2"/>
    <dgm:cxn modelId="{34297FB5-BDD2-493D-8618-97F0E485B64C}" srcId="{69E83E8D-18D9-4143-8A83-979E8B495445}" destId="{072D785D-4F9F-4529-A917-669E73866E2E}" srcOrd="0" destOrd="0" parTransId="{797A193E-963A-421C-B4B7-2C299CE3E95A}" sibTransId="{B1B93133-09E2-48CC-9961-5DAF59B64086}"/>
    <dgm:cxn modelId="{A240C5E4-9A94-4451-8229-D8AC48EE8CB3}" type="presOf" srcId="{9A6DD31B-F421-40AD-871F-A2ACCB6BA7A1}" destId="{83353D98-86C1-44D5-AD2F-5AE47341F2FC}" srcOrd="0" destOrd="0" presId="urn:microsoft.com/office/officeart/2005/8/layout/hierarchy2"/>
    <dgm:cxn modelId="{95F02F75-0F85-4C07-958B-EDDC29D43697}" type="presOf" srcId="{88484211-375B-4EA6-BAB4-0035FD868923}" destId="{5ED83098-F049-403B-B539-D793B550D23C}" srcOrd="0" destOrd="0" presId="urn:microsoft.com/office/officeart/2005/8/layout/hierarchy2"/>
    <dgm:cxn modelId="{3C3C95DC-4B05-49EC-8670-294DF8825F87}" type="presOf" srcId="{DACAF3FF-4C47-4E10-BDA4-00EE13EBDD4C}" destId="{7E150B6D-5EB8-4B3D-ABAB-55BF773CDDE0}" srcOrd="1" destOrd="0" presId="urn:microsoft.com/office/officeart/2005/8/layout/hierarchy2"/>
    <dgm:cxn modelId="{BD8A9005-9896-4D6D-A275-783AEB2640F8}" type="presOf" srcId="{491DC7BD-C341-4CC9-943A-5CACF0EA7BE8}" destId="{4281B062-E8F4-495C-9A93-ECCD10DCCF65}" srcOrd="0" destOrd="0" presId="urn:microsoft.com/office/officeart/2005/8/layout/hierarchy2"/>
    <dgm:cxn modelId="{1B2FD74F-3184-4EE8-AB2C-43EF85015BE1}" type="presOf" srcId="{3DBB31F7-3F4C-4D15-B746-FC7C33314176}" destId="{4EDC894B-6C34-4EB8-8AF8-02D07C9B2026}" srcOrd="0" destOrd="0" presId="urn:microsoft.com/office/officeart/2005/8/layout/hierarchy2"/>
    <dgm:cxn modelId="{3DA0504C-5040-4D47-9FCE-9696936755E5}" type="presOf" srcId="{D3BA486C-CA8A-4B64-A361-02A1655C644F}" destId="{FD678F23-2118-452B-BCF6-FE869A3899AE}" srcOrd="0" destOrd="0" presId="urn:microsoft.com/office/officeart/2005/8/layout/hierarchy2"/>
    <dgm:cxn modelId="{2EFC77D0-632E-4975-8A2C-2100705A53FE}" srcId="{072D785D-4F9F-4529-A917-669E73866E2E}" destId="{DE560C80-D69A-434A-B072-847DAD00B536}" srcOrd="0" destOrd="0" parTransId="{41B439F0-F7B4-4A52-A6A7-AAEB76BB622F}" sibTransId="{076A5625-9CE0-4D2C-922F-7A8DC7EE03E5}"/>
    <dgm:cxn modelId="{062E5C77-4618-4277-BD92-96ACBF41A86B}" type="presOf" srcId="{9825DE2F-E2E2-4F37-8A5F-9337F2D0D5EA}" destId="{9DE9AE17-578A-41E6-BB03-7ED9BBF576F6}" srcOrd="0" destOrd="0" presId="urn:microsoft.com/office/officeart/2005/8/layout/hierarchy2"/>
    <dgm:cxn modelId="{6A829D27-5F0E-4D92-BB69-4015BAF598AF}" type="presOf" srcId="{E9FFF401-3646-4802-A32B-2A2C50AEC8A2}" destId="{2DE8679C-A45C-464F-88B5-C6EAEE686C43}" srcOrd="1" destOrd="0" presId="urn:microsoft.com/office/officeart/2005/8/layout/hierarchy2"/>
    <dgm:cxn modelId="{3AF689FA-FCDE-4C02-8EB3-ED906C67A482}" type="presOf" srcId="{8C926E1A-FA22-48A1-BA35-D1A743AFD88D}" destId="{9CB24455-F895-4AF9-80EE-203CB6E761A9}" srcOrd="0" destOrd="0" presId="urn:microsoft.com/office/officeart/2005/8/layout/hierarchy2"/>
    <dgm:cxn modelId="{312E2031-29A2-4063-9955-5C41ACA6CAF3}" type="presOf" srcId="{D65E88F9-7F4E-44EB-924A-D00E30477771}" destId="{2ADC8EA2-0F57-4154-84BA-D98A62505F61}" srcOrd="0" destOrd="0" presId="urn:microsoft.com/office/officeart/2005/8/layout/hierarchy2"/>
    <dgm:cxn modelId="{87C5235E-2F34-4C4D-A2B8-7BF13BF699A3}" type="presOf" srcId="{797A193E-963A-421C-B4B7-2C299CE3E95A}" destId="{76CF7A3B-8B4F-4D67-991E-0A04BBD81D5E}" srcOrd="1" destOrd="0" presId="urn:microsoft.com/office/officeart/2005/8/layout/hierarchy2"/>
    <dgm:cxn modelId="{C8A469B8-1DFB-45D8-A469-AD0361282547}" type="presOf" srcId="{0139CF7B-1B00-4C8A-B7F9-A50728D315E7}" destId="{653D7D28-86F2-4045-86D7-BE2BD85E0D56}" srcOrd="0" destOrd="0" presId="urn:microsoft.com/office/officeart/2005/8/layout/hierarchy2"/>
    <dgm:cxn modelId="{F6BC96F6-1DEF-4F6E-A162-82832F647C89}" type="presOf" srcId="{41B439F0-F7B4-4A52-A6A7-AAEB76BB622F}" destId="{1CA4FF6B-6262-40FB-846E-54F10941845A}" srcOrd="1" destOrd="0" presId="urn:microsoft.com/office/officeart/2005/8/layout/hierarchy2"/>
    <dgm:cxn modelId="{04A9B68B-8F59-4699-BA60-A4816996E26C}" type="presOf" srcId="{0BFA29E3-869C-42BE-9C00-CB6941223DF0}" destId="{9CB62EC4-F811-49C2-9403-E33374B10D3D}" srcOrd="1" destOrd="0" presId="urn:microsoft.com/office/officeart/2005/8/layout/hierarchy2"/>
    <dgm:cxn modelId="{6C34CA36-BFE2-41E8-AA6A-8F4E41262557}" srcId="{5729126F-688A-4951-9DAF-4F54246AB1B2}" destId="{1CE23C09-1D2D-4CFC-9F02-B0AA911F2CB2}" srcOrd="1" destOrd="0" parTransId="{129989DE-34C9-4827-B0E6-660F11B9BFBB}" sibTransId="{96AFC94E-5849-4403-9018-E5601CC127C1}"/>
    <dgm:cxn modelId="{B932B1C4-5DD4-424E-B8BA-853ED184F4A7}" type="presOf" srcId="{D50DBAEB-8BCF-44D8-B03C-F4FB18C5B498}" destId="{B588FE8C-FB26-431D-9BB3-C2E827C3E4DE}" srcOrd="0" destOrd="0" presId="urn:microsoft.com/office/officeart/2005/8/layout/hierarchy2"/>
    <dgm:cxn modelId="{85DA4229-3309-494E-BA95-918AAF3A110A}" type="presOf" srcId="{2A89BF75-6807-4C8A-AFFC-D239A4216352}" destId="{49CB38B7-C188-43F8-97D5-47B66B75C898}" srcOrd="0" destOrd="0" presId="urn:microsoft.com/office/officeart/2005/8/layout/hierarchy2"/>
    <dgm:cxn modelId="{0B66C84F-ABB4-4701-BEC2-7EC926317720}" type="presOf" srcId="{14660EA0-8507-431A-8DA1-228FC77AFEAD}" destId="{15EF8C56-85B8-4DD9-B5A0-A869C1F49B8C}" srcOrd="1" destOrd="0" presId="urn:microsoft.com/office/officeart/2005/8/layout/hierarchy2"/>
    <dgm:cxn modelId="{AF6D49FD-2FF3-4102-A730-12EC5B034C41}" type="presOf" srcId="{3F48FD23-CA0B-4B8D-8953-8C46BF9266D4}" destId="{55DC7409-3589-4FDC-965C-2B8E15402FC3}" srcOrd="0" destOrd="0" presId="urn:microsoft.com/office/officeart/2005/8/layout/hierarchy2"/>
    <dgm:cxn modelId="{6DAB8253-3DA8-4003-9939-DAD37A3DBC12}" type="presOf" srcId="{129989DE-34C9-4827-B0E6-660F11B9BFBB}" destId="{639C2B56-8055-4D5A-B84D-EAA2FEC0E730}" srcOrd="0" destOrd="0" presId="urn:microsoft.com/office/officeart/2005/8/layout/hierarchy2"/>
    <dgm:cxn modelId="{13CF1E73-4931-43E9-B8C6-2369D59D7460}" srcId="{592E15D8-968A-48CA-B784-0E34EFF23595}" destId="{3F48FD23-CA0B-4B8D-8953-8C46BF9266D4}" srcOrd="0" destOrd="0" parTransId="{DACAF3FF-4C47-4E10-BDA4-00EE13EBDD4C}" sibTransId="{6DF887A0-29A4-423A-AE00-E6FD2CD0D704}"/>
    <dgm:cxn modelId="{B1BAE2FF-79D1-4ED9-BDEA-1FCFD5813491}" type="presOf" srcId="{41B439F0-F7B4-4A52-A6A7-AAEB76BB622F}" destId="{96C54AB4-D6B2-4D1C-A2CC-1739DE3E3163}" srcOrd="0" destOrd="0" presId="urn:microsoft.com/office/officeart/2005/8/layout/hierarchy2"/>
    <dgm:cxn modelId="{799736AF-6838-488A-8802-9D3474BA433A}" type="presOf" srcId="{F14BAB7B-5EA9-4E04-A7CF-991C407C82C6}" destId="{821BD576-5E86-43FC-8B1A-C7810C3C0ECD}" srcOrd="1" destOrd="0" presId="urn:microsoft.com/office/officeart/2005/8/layout/hierarchy2"/>
    <dgm:cxn modelId="{AF9A0C6B-5D86-4723-AAA6-24CD7371E36D}" type="presOf" srcId="{CACDEE5A-3E7A-447D-8245-D54E2FC448BC}" destId="{736F7EC9-394F-43E9-A3A2-2E35837B692D}" srcOrd="0" destOrd="0" presId="urn:microsoft.com/office/officeart/2005/8/layout/hierarchy2"/>
    <dgm:cxn modelId="{42C6764E-A9E0-4AF2-A8C1-D44479688BDD}" type="presOf" srcId="{D3BA486C-CA8A-4B64-A361-02A1655C644F}" destId="{B8911D54-28ED-4F5D-B6B0-27D9C90926CD}" srcOrd="1" destOrd="0" presId="urn:microsoft.com/office/officeart/2005/8/layout/hierarchy2"/>
    <dgm:cxn modelId="{4F0BEA89-A4C9-462D-87A9-4F96A8C9B403}" srcId="{451F4321-49C9-4D2D-803D-FB44B636107D}" destId="{EEF82C0A-4DF6-4C00-B7F3-125DF075E5D2}" srcOrd="2" destOrd="0" parTransId="{E2BEC037-02BA-4B83-A45F-8DDB449F9F93}" sibTransId="{E7792C94-FBA2-4ADB-9726-925DA2509472}"/>
    <dgm:cxn modelId="{A7542E36-EBF7-4BF8-8E74-AE2CFF01DB68}" srcId="{9A6DD31B-F421-40AD-871F-A2ACCB6BA7A1}" destId="{3364D96C-1F2F-457F-AFDE-2708C47F551A}" srcOrd="1" destOrd="0" parTransId="{D50DBAEB-8BCF-44D8-B03C-F4FB18C5B498}" sibTransId="{A01F1B64-04EA-472C-ACC5-0720C2C2552C}"/>
    <dgm:cxn modelId="{3889538E-570A-4C1E-BA8E-D5A7B2DEF6F0}" type="presOf" srcId="{D50DBAEB-8BCF-44D8-B03C-F4FB18C5B498}" destId="{190EC1AF-239A-4DF9-BEDD-F0EC8DABD999}" srcOrd="1" destOrd="0" presId="urn:microsoft.com/office/officeart/2005/8/layout/hierarchy2"/>
    <dgm:cxn modelId="{250B5A58-ABFB-4A08-BAB1-F20A5E327D51}" type="presOf" srcId="{3F98A068-9DB4-4831-88FE-3C89AA2E87FD}" destId="{65751B2E-CEC2-4F2E-AC9D-605125EE04FA}" srcOrd="1" destOrd="0" presId="urn:microsoft.com/office/officeart/2005/8/layout/hierarchy2"/>
    <dgm:cxn modelId="{466D541F-F4D7-4D0B-A8C6-28EA607A2D3F}" type="presOf" srcId="{F14BAB7B-5EA9-4E04-A7CF-991C407C82C6}" destId="{2FE89277-C1F7-4C56-BD6E-AD4C831067FC}" srcOrd="0" destOrd="0" presId="urn:microsoft.com/office/officeart/2005/8/layout/hierarchy2"/>
    <dgm:cxn modelId="{0418B6D4-2629-4CE0-98DC-33E865DADDB3}" srcId="{491DC7BD-C341-4CC9-943A-5CACF0EA7BE8}" destId="{A1B51C1F-E2E2-48A7-9430-BF4687C9E0CC}" srcOrd="0" destOrd="0" parTransId="{106CEBD3-9DB8-4FA5-9E26-8DC5AEEE12B8}" sibTransId="{95011A75-F132-42C2-9334-E886AC998D9B}"/>
    <dgm:cxn modelId="{F59E9F6C-5F80-42D3-9DBA-1D9EC51FAF71}" type="presOf" srcId="{E2BEC037-02BA-4B83-A45F-8DDB449F9F93}" destId="{0558F286-3306-4468-AD54-887E863A9CF3}" srcOrd="1" destOrd="0" presId="urn:microsoft.com/office/officeart/2005/8/layout/hierarchy2"/>
    <dgm:cxn modelId="{3D00665C-22F4-49EE-80DC-38C5DDAA6D8D}" srcId="{3F48FD23-CA0B-4B8D-8953-8C46BF9266D4}" destId="{8D569D5F-F297-4F81-B9C6-3B2F43438156}" srcOrd="2" destOrd="0" parTransId="{B49A2C9A-5CCB-4D8B-871B-BD224E66A6BC}" sibTransId="{1A8A7AF7-177B-42BA-9A96-333BEE7EC3E0}"/>
    <dgm:cxn modelId="{F73C05CA-12B3-466C-B8F8-D4E55E2BA7A7}" type="presOf" srcId="{5E2C3DEB-A199-4DA6-BA0C-E0CB2C85A314}" destId="{63CBCE91-478D-4694-80E8-A1AC56376F12}" srcOrd="1" destOrd="0" presId="urn:microsoft.com/office/officeart/2005/8/layout/hierarchy2"/>
    <dgm:cxn modelId="{8267D43C-5869-44A5-A7FC-5E995D662B5B}" type="presOf" srcId="{B620BFE2-7A03-4502-9863-3585FCEA8392}" destId="{FC8D313C-0B1F-487A-BCF7-54A753AF4194}" srcOrd="0" destOrd="0" presId="urn:microsoft.com/office/officeart/2005/8/layout/hierarchy2"/>
    <dgm:cxn modelId="{DD1E4FD8-F8A9-467E-AC0D-27DB95B700E3}" type="presOf" srcId="{A5BD9CC8-0BCD-4CC0-88B3-B4D9E3C22234}" destId="{EA95A988-468C-4B50-B05B-053003DA28AB}" srcOrd="0" destOrd="0" presId="urn:microsoft.com/office/officeart/2005/8/layout/hierarchy2"/>
    <dgm:cxn modelId="{353C6903-1B4B-4C27-95F6-BB7650B36E70}" type="presOf" srcId="{17EA0785-EA12-4279-9D32-29CCA506F349}" destId="{DE2BD985-73D7-4743-83A9-468635330887}" srcOrd="0" destOrd="0" presId="urn:microsoft.com/office/officeart/2005/8/layout/hierarchy2"/>
    <dgm:cxn modelId="{FF112E68-6F05-4CC9-833E-F9CD52D15B4B}" srcId="{DE560C80-D69A-434A-B072-847DAD00B536}" destId="{5729126F-688A-4951-9DAF-4F54246AB1B2}" srcOrd="1" destOrd="0" parTransId="{E9FFF401-3646-4802-A32B-2A2C50AEC8A2}" sibTransId="{0B92FF51-AC57-4DB0-B66F-4F19354650E8}"/>
    <dgm:cxn modelId="{B1F59D35-5D3D-4F98-A88D-0DC46039FB2A}" type="presOf" srcId="{797A193E-963A-421C-B4B7-2C299CE3E95A}" destId="{81E3A0BA-B89F-40FF-BD98-BD7653EB069F}" srcOrd="0" destOrd="0" presId="urn:microsoft.com/office/officeart/2005/8/layout/hierarchy2"/>
    <dgm:cxn modelId="{0CF35BB4-B1EC-40CC-8903-EB9072A3CD78}" srcId="{5729126F-688A-4951-9DAF-4F54246AB1B2}" destId="{5D75C071-F68B-4917-AA95-763AADB0F530}" srcOrd="2" destOrd="0" parTransId="{F00A0F9A-257B-44CB-B590-4E1CF20F1B0D}" sibTransId="{A718DF5F-AC78-43F1-B2E6-F1E204010890}"/>
    <dgm:cxn modelId="{55B59705-D27E-4E0E-B6EE-AB506B5A49D6}" srcId="{3DBB31F7-3F4C-4D15-B746-FC7C33314176}" destId="{955ACAD3-ECB5-4D8B-840C-50E159B91FE6}" srcOrd="1" destOrd="0" parTransId="{2BBF2DAA-5B86-43DB-9CF3-899642E138E4}" sibTransId="{AD739AAE-7FFA-4259-B31F-4E04F0E36F8D}"/>
    <dgm:cxn modelId="{D2101EC2-A258-4EEE-98BC-55F18362C9FF}" type="presOf" srcId="{5A39C768-509F-49A7-A279-343A1E87020F}" destId="{E5633F95-8097-4C44-83A3-D8668B699C0E}" srcOrd="1" destOrd="0" presId="urn:microsoft.com/office/officeart/2005/8/layout/hierarchy2"/>
    <dgm:cxn modelId="{617990AE-1904-4A49-971D-1FDEA75E9C6D}" srcId="{3DBB31F7-3F4C-4D15-B746-FC7C33314176}" destId="{7EAB812F-98D8-4179-968B-2E5762DEED97}" srcOrd="0" destOrd="0" parTransId="{52FFB899-5184-4D93-942F-6AA1C30420D5}" sibTransId="{5207FF5A-2F9B-4604-A469-F1AA465661DE}"/>
    <dgm:cxn modelId="{37617144-7CB0-45DB-A123-4254618C5562}" type="presOf" srcId="{D9EE20BB-EEB4-48F7-B328-B6B3DE2512FB}" destId="{E3267B5F-62C5-46C4-9E02-47221BF3D480}" srcOrd="1" destOrd="0" presId="urn:microsoft.com/office/officeart/2005/8/layout/hierarchy2"/>
    <dgm:cxn modelId="{3BB11AC9-62FA-4954-8343-E42C37C1F2E4}" type="presOf" srcId="{FC4ED1A3-9503-4B4B-AE9F-C0FC4CB45980}" destId="{E5F2EA9C-F7DA-4A56-BF10-36320E23F793}" srcOrd="1" destOrd="0" presId="urn:microsoft.com/office/officeart/2005/8/layout/hierarchy2"/>
    <dgm:cxn modelId="{4341108C-4DED-4F2E-B4DC-D4D0E9B2CF4E}" type="presOf" srcId="{C432F03A-36F5-4695-8910-E77681CBBBEF}" destId="{E9FB144C-D983-4D9D-AC88-B3A0268D5ED8}" srcOrd="0" destOrd="0" presId="urn:microsoft.com/office/officeart/2005/8/layout/hierarchy2"/>
    <dgm:cxn modelId="{1821B264-1E20-4371-AADC-F7AF0FCF94DA}" type="presOf" srcId="{CA085CDE-5C77-4219-8A54-A03967B5CE82}" destId="{394C9C56-1705-4463-A0F0-41F9F06ADD8B}" srcOrd="0" destOrd="0" presId="urn:microsoft.com/office/officeart/2005/8/layout/hierarchy2"/>
    <dgm:cxn modelId="{E27D7517-F847-408D-B171-716715DA470D}" srcId="{51C91501-B6EA-4FEF-9350-F02FF45012C4}" destId="{6A53724F-802C-424D-9536-98BFF51B6F70}" srcOrd="2" destOrd="0" parTransId="{5FF1C21F-4B7F-49ED-B5D0-1E52FD4C525D}" sibTransId="{B1F9D98D-90D9-498A-8D84-F85E03D5DB74}"/>
    <dgm:cxn modelId="{DC35DA6F-9DD8-4A76-860D-45739A1C82BD}" type="presOf" srcId="{51C91501-B6EA-4FEF-9350-F02FF45012C4}" destId="{CBCA4A1A-2F72-4484-A530-46D660C65D58}" srcOrd="0" destOrd="0" presId="urn:microsoft.com/office/officeart/2005/8/layout/hierarchy2"/>
    <dgm:cxn modelId="{2D45F043-0597-4708-BE90-5823AC12BD69}" type="presOf" srcId="{955ACAD3-ECB5-4D8B-840C-50E159B91FE6}" destId="{6C7E80D4-A535-4766-AC76-DC89E5EACD3F}" srcOrd="0" destOrd="0" presId="urn:microsoft.com/office/officeart/2005/8/layout/hierarchy2"/>
    <dgm:cxn modelId="{FA2B4239-83CC-4CB3-9957-1808A0FB8E69}" type="presOf" srcId="{A1B51C1F-E2E2-48A7-9430-BF4687C9E0CC}" destId="{43E350B7-F828-4124-B3E4-2EE6F456B2EE}" srcOrd="0" destOrd="0" presId="urn:microsoft.com/office/officeart/2005/8/layout/hierarchy2"/>
    <dgm:cxn modelId="{68531B06-BE74-4509-8D60-921718193B18}" srcId="{072D785D-4F9F-4529-A917-669E73866E2E}" destId="{CACDEE5A-3E7A-447D-8245-D54E2FC448BC}" srcOrd="1" destOrd="0" parTransId="{3970F52A-B831-4A05-8F0A-80F0D62101AC}" sibTransId="{88DE2FE6-36E9-4EA2-80F2-27EA63F5F02E}"/>
    <dgm:cxn modelId="{70F98D00-4CEA-4C69-8A22-C6311C9BF24E}" type="presOf" srcId="{3F98A068-9DB4-4831-88FE-3C89AA2E87FD}" destId="{C6D100F9-67ED-44FC-83A8-883630BC5124}" srcOrd="0" destOrd="0" presId="urn:microsoft.com/office/officeart/2005/8/layout/hierarchy2"/>
    <dgm:cxn modelId="{7516F96D-8604-4558-8F7A-93BC733F081F}" type="presOf" srcId="{9825DE2F-E2E2-4F37-8A5F-9337F2D0D5EA}" destId="{0D6518D7-FE35-4F32-8871-1127931DBCBC}" srcOrd="1" destOrd="0" presId="urn:microsoft.com/office/officeart/2005/8/layout/hierarchy2"/>
    <dgm:cxn modelId="{F3C9F94B-A84F-4CCE-BA6F-C330862E85CC}" type="presOf" srcId="{2BBF2DAA-5B86-43DB-9CF3-899642E138E4}" destId="{9EC8B18A-7DDF-4BE8-81D2-2FF8358D901A}" srcOrd="1" destOrd="0" presId="urn:microsoft.com/office/officeart/2005/8/layout/hierarchy2"/>
    <dgm:cxn modelId="{4FAACC1B-63FD-4413-AB7B-8FA7415D04DF}" srcId="{A1B51C1F-E2E2-48A7-9430-BF4687C9E0CC}" destId="{69E83E8D-18D9-4143-8A83-979E8B495445}" srcOrd="0" destOrd="0" parTransId="{D3BA486C-CA8A-4B64-A361-02A1655C644F}" sibTransId="{2232C691-2039-454C-AEC6-EB2A2256E813}"/>
    <dgm:cxn modelId="{683994B6-EC4F-435C-ADF7-6BF228BE7698}" type="presOf" srcId="{3970F52A-B831-4A05-8F0A-80F0D62101AC}" destId="{6FC550DB-9ADD-4CF6-B660-16654FEF717F}" srcOrd="1" destOrd="0" presId="urn:microsoft.com/office/officeart/2005/8/layout/hierarchy2"/>
    <dgm:cxn modelId="{D3D92354-021E-4372-A209-B02E6D992150}" type="presOf" srcId="{E2F0CEE3-5BE1-4D44-AA08-5FDFD0DEB6BC}" destId="{DBA9707A-7282-4754-B531-2BB4E2699E66}" srcOrd="0" destOrd="0" presId="urn:microsoft.com/office/officeart/2005/8/layout/hierarchy2"/>
    <dgm:cxn modelId="{B1550359-6A0C-4847-803C-57ADD3D5667B}" type="presOf" srcId="{A5BD9CC8-0BCD-4CC0-88B3-B4D9E3C22234}" destId="{2665353B-9A2A-44EB-AD77-21B4E84FDCA5}" srcOrd="1" destOrd="0" presId="urn:microsoft.com/office/officeart/2005/8/layout/hierarchy2"/>
    <dgm:cxn modelId="{65C4311A-6B07-4162-B8BE-4175BB4A7282}" type="presOf" srcId="{4DBDB946-9008-4E77-8AF6-2EF5690EF27F}" destId="{115EA2E0-709E-4DC1-95C7-F623F138B5E8}" srcOrd="0" destOrd="0" presId="urn:microsoft.com/office/officeart/2005/8/layout/hierarchy2"/>
    <dgm:cxn modelId="{821D2A2B-9336-4563-9879-16F5BD6BEF45}" type="presOf" srcId="{69E83E8D-18D9-4143-8A83-979E8B495445}" destId="{C0B4EB0F-71FA-4755-9771-A14C7F17FF0A}" srcOrd="0" destOrd="0" presId="urn:microsoft.com/office/officeart/2005/8/layout/hierarchy2"/>
    <dgm:cxn modelId="{A2709656-D800-4393-BE3B-EF28F22DAA32}" type="presOf" srcId="{52FFB899-5184-4D93-942F-6AA1C30420D5}" destId="{EF66CBBF-5371-487E-B60E-93F3DA1D6421}" srcOrd="1" destOrd="0" presId="urn:microsoft.com/office/officeart/2005/8/layout/hierarchy2"/>
    <dgm:cxn modelId="{3C60B445-8602-49DA-8FFF-14EFFDB9CAFD}" type="presOf" srcId="{9BBF255D-8E80-4C9A-B325-94695CEB257C}" destId="{6528BEDD-B099-44E3-B8FB-5DE66EBB7F60}" srcOrd="1" destOrd="0" presId="urn:microsoft.com/office/officeart/2005/8/layout/hierarchy2"/>
    <dgm:cxn modelId="{D199BEB1-6F9A-4D09-8E54-E3A128B2E85E}" type="presOf" srcId="{7EAB812F-98D8-4179-968B-2E5762DEED97}" destId="{7C89B0F0-779F-4E68-95F8-5110515E01CC}" srcOrd="0" destOrd="0" presId="urn:microsoft.com/office/officeart/2005/8/layout/hierarchy2"/>
    <dgm:cxn modelId="{E3EB0747-0812-46DF-AE7A-8581177AD121}" srcId="{451F4321-49C9-4D2D-803D-FB44B636107D}" destId="{8AA3358F-17E2-4AD3-9A58-427EEDFB1EA8}" srcOrd="0" destOrd="0" parTransId="{14660EA0-8507-431A-8DA1-228FC77AFEAD}" sibTransId="{47405220-511F-4602-B89B-4EC99AA05DB8}"/>
    <dgm:cxn modelId="{C0AE3CA3-A7F9-40DF-9B0A-DD471D014CFE}" type="presOf" srcId="{3364D96C-1F2F-457F-AFDE-2708C47F551A}" destId="{187AE7BC-2826-4114-B1BB-C0266ED888D8}" srcOrd="0" destOrd="0" presId="urn:microsoft.com/office/officeart/2005/8/layout/hierarchy2"/>
    <dgm:cxn modelId="{AA88F0F4-8F1B-4A22-B9F0-2137555B762F}" srcId="{592E15D8-968A-48CA-B784-0E34EFF23595}" destId="{9A6DD31B-F421-40AD-871F-A2ACCB6BA7A1}" srcOrd="3" destOrd="0" parTransId="{B620BFE2-7A03-4502-9863-3585FCEA8392}" sibTransId="{39AAA98D-00C0-43FA-A8D1-339C8335FEA3}"/>
    <dgm:cxn modelId="{1EE6AB12-8DB8-48C5-818A-D3717AE0DDEA}" type="presOf" srcId="{0139CF7B-1B00-4C8A-B7F9-A50728D315E7}" destId="{FA68FB48-16B4-4696-99CA-CE8832BFD39A}" srcOrd="1" destOrd="0" presId="urn:microsoft.com/office/officeart/2005/8/layout/hierarchy2"/>
    <dgm:cxn modelId="{A44F875D-1B98-4B60-82B9-7E0B6CC1BB37}" type="presOf" srcId="{66792FFB-323A-4AD0-9302-DB99DB2DD133}" destId="{2B928FD4-CFC1-4DC2-B031-0F9EE6029879}" srcOrd="0" destOrd="0" presId="urn:microsoft.com/office/officeart/2005/8/layout/hierarchy2"/>
    <dgm:cxn modelId="{3F46875F-DDE5-4DDA-9E8F-7659E884A805}" type="presOf" srcId="{072D785D-4F9F-4529-A917-669E73866E2E}" destId="{1E660C8E-E9F6-4954-930F-46CDBDDF53C2}" srcOrd="0" destOrd="0" presId="urn:microsoft.com/office/officeart/2005/8/layout/hierarchy2"/>
    <dgm:cxn modelId="{ACC028C3-8D16-4B70-86B6-0764A335D5EA}" type="presOf" srcId="{8AA3358F-17E2-4AD3-9A58-427EEDFB1EA8}" destId="{88F16AB9-FBE4-4D07-9856-53590D72EC3D}" srcOrd="0" destOrd="0" presId="urn:microsoft.com/office/officeart/2005/8/layout/hierarchy2"/>
    <dgm:cxn modelId="{518E0537-ADBA-4975-98AB-DBA3038F556C}" type="presOf" srcId="{E2BEC037-02BA-4B83-A45F-8DDB449F9F93}" destId="{4E31FF40-476A-4EA1-B991-FC7C15932F93}" srcOrd="0" destOrd="0" presId="urn:microsoft.com/office/officeart/2005/8/layout/hierarchy2"/>
    <dgm:cxn modelId="{DFFB61C4-8A1A-48EC-884A-94075DAADB42}" srcId="{CACDEE5A-3E7A-447D-8245-D54E2FC448BC}" destId="{34218C89-9FD8-48E4-8CC1-06986E7449F7}" srcOrd="0" destOrd="0" parTransId="{2A89BF75-6807-4C8A-AFFC-D239A4216352}" sibTransId="{2B63C5DC-3996-4462-B6D0-A33D99120464}"/>
    <dgm:cxn modelId="{0F5244FA-3C8D-4EA6-BAB1-DA2B68EEEF19}" type="presOf" srcId="{50661D8C-0AA7-4904-94EE-4298A862422F}" destId="{9F401D7E-9126-4539-BA07-A16842AF3216}" srcOrd="1" destOrd="0" presId="urn:microsoft.com/office/officeart/2005/8/layout/hierarchy2"/>
    <dgm:cxn modelId="{FEEFE9C0-7206-4ED0-9B3B-EA86A5443FB2}" type="presOf" srcId="{6A53724F-802C-424D-9536-98BFF51B6F70}" destId="{C249F6DD-A90A-4900-9BA0-D1D0B0EC67EC}" srcOrd="0" destOrd="0" presId="urn:microsoft.com/office/officeart/2005/8/layout/hierarchy2"/>
    <dgm:cxn modelId="{46300889-D259-4291-89F9-C196CA281A07}" srcId="{592E15D8-968A-48CA-B784-0E34EFF23595}" destId="{451F4321-49C9-4D2D-803D-FB44B636107D}" srcOrd="2" destOrd="0" parTransId="{9825DE2F-E2E2-4F37-8A5F-9337F2D0D5EA}" sibTransId="{BAA6BA2C-1BA8-4888-A39B-DB905757C649}"/>
    <dgm:cxn modelId="{A77EB887-FB71-40E6-BB05-0F2B1F4A4248}" type="presOf" srcId="{50661D8C-0AA7-4904-94EE-4298A862422F}" destId="{F07A0FBE-999E-4657-8BB2-FDF9252B1917}" srcOrd="0" destOrd="0" presId="urn:microsoft.com/office/officeart/2005/8/layout/hierarchy2"/>
    <dgm:cxn modelId="{A0C43905-4F1D-4B98-812E-A42A86461592}" type="presOf" srcId="{5E2C3DEB-A199-4DA6-BA0C-E0CB2C85A314}" destId="{A8234CF4-2CB8-49EC-9ACC-4615DB4EEA9C}" srcOrd="0" destOrd="0" presId="urn:microsoft.com/office/officeart/2005/8/layout/hierarchy2"/>
    <dgm:cxn modelId="{50DF2563-0ECC-466C-B05A-A82CA5398BD1}" srcId="{3F48FD23-CA0B-4B8D-8953-8C46BF9266D4}" destId="{3C10BAC9-83B2-4AF3-853A-A75E9DC28D6E}" srcOrd="0" destOrd="0" parTransId="{66792FFB-323A-4AD0-9302-DB99DB2DD133}" sibTransId="{59F6F316-CC8F-4BF9-BCC0-B486F4B720C2}"/>
    <dgm:cxn modelId="{58A7E2A8-B3FF-41C3-B990-DFE3E1900FF5}" type="presOf" srcId="{E2F0CEE3-5BE1-4D44-AA08-5FDFD0DEB6BC}" destId="{EAA00B51-2772-48DF-AE34-53C2B597F021}" srcOrd="1" destOrd="0" presId="urn:microsoft.com/office/officeart/2005/8/layout/hierarchy2"/>
    <dgm:cxn modelId="{E4F68C9E-84B8-4BF8-8132-DE77B8A18B67}" type="presOf" srcId="{5FF1C21F-4B7F-49ED-B5D0-1E52FD4C525D}" destId="{956E2FCF-BC59-45C2-877A-258304CE1DB5}" srcOrd="1" destOrd="0" presId="urn:microsoft.com/office/officeart/2005/8/layout/hierarchy2"/>
    <dgm:cxn modelId="{1EF0C5DF-EB85-4B9A-A63F-FBC10396E56B}" srcId="{C432F03A-36F5-4695-8910-E77681CBBBEF}" destId="{4DBDB946-9008-4E77-8AF6-2EF5690EF27F}" srcOrd="0" destOrd="0" parTransId="{50661D8C-0AA7-4904-94EE-4298A862422F}" sibTransId="{0DAC8ADB-5333-4996-A31F-45AD19E8CF07}"/>
    <dgm:cxn modelId="{95403C37-F91C-4861-89D3-C4240AC0455A}" type="presOf" srcId="{4C813AEF-1AEC-4D4D-BD36-8CCE79359BB1}" destId="{962CCE99-3DBA-4F8A-8A0E-50378D6E67AA}" srcOrd="0" destOrd="0" presId="urn:microsoft.com/office/officeart/2005/8/layout/hierarchy2"/>
    <dgm:cxn modelId="{9CF190A3-858D-475D-B3A3-B798EE35D6D9}" type="presOf" srcId="{94CC660E-6D76-465F-A1AD-5ECAECE14837}" destId="{E2A16AC1-8537-419C-AD72-90BA567AFD6B}" srcOrd="0" destOrd="0" presId="urn:microsoft.com/office/officeart/2005/8/layout/hierarchy2"/>
    <dgm:cxn modelId="{B8B6C460-A48D-4F5E-9E34-5E5885988AB8}" type="presOf" srcId="{1CE23C09-1D2D-4CFC-9F02-B0AA911F2CB2}" destId="{77D89031-41FC-4080-80D4-392928C28A9D}" srcOrd="0" destOrd="0" presId="urn:microsoft.com/office/officeart/2005/8/layout/hierarchy2"/>
    <dgm:cxn modelId="{05E4162D-B5AF-4C08-996C-5E757A7130D1}" type="presOf" srcId="{DE560C80-D69A-434A-B072-847DAD00B536}" destId="{23EED09C-E107-422E-9963-2563DD701104}" srcOrd="0" destOrd="0" presId="urn:microsoft.com/office/officeart/2005/8/layout/hierarchy2"/>
    <dgm:cxn modelId="{C19CE672-3A21-48B9-AFB0-1DDE2777E110}" type="presOf" srcId="{B620BFE2-7A03-4502-9863-3585FCEA8392}" destId="{99C28D51-C5D0-4F23-8F1C-739CAC5BDAF3}" srcOrd="1" destOrd="0" presId="urn:microsoft.com/office/officeart/2005/8/layout/hierarchy2"/>
    <dgm:cxn modelId="{B7FCEBCD-0479-4C44-8D1B-D5927B4D6915}" type="presOf" srcId="{17EA0785-EA12-4279-9D32-29CCA506F349}" destId="{0021A03A-FF4E-4640-B706-ABE8BCE13487}" srcOrd="1" destOrd="0" presId="urn:microsoft.com/office/officeart/2005/8/layout/hierarchy2"/>
    <dgm:cxn modelId="{ACA65914-CCBD-481D-8A88-B8BE095FE441}" type="presOf" srcId="{2A89BF75-6807-4C8A-AFFC-D239A4216352}" destId="{A6A5D3C5-C474-46ED-931A-6EABF58CD0CE}" srcOrd="1" destOrd="0" presId="urn:microsoft.com/office/officeart/2005/8/layout/hierarchy2"/>
    <dgm:cxn modelId="{4068977B-BB6F-4737-A449-1682D15C1E86}" type="presOf" srcId="{5729126F-688A-4951-9DAF-4F54246AB1B2}" destId="{1271D0E1-7A7F-4A10-B204-DEF4667747B9}" srcOrd="0" destOrd="0" presId="urn:microsoft.com/office/officeart/2005/8/layout/hierarchy2"/>
    <dgm:cxn modelId="{774702C2-440B-4774-9248-1FCC7AE7B746}" type="presOf" srcId="{EEF82C0A-4DF6-4C00-B7F3-125DF075E5D2}" destId="{D26221D0-1E14-42EE-8B68-B538C62F17A6}" srcOrd="0" destOrd="0" presId="urn:microsoft.com/office/officeart/2005/8/layout/hierarchy2"/>
    <dgm:cxn modelId="{3AC5BEF6-3251-425F-B0B0-5837E47E6B1D}" type="presOf" srcId="{2BBF2DAA-5B86-43DB-9CF3-899642E138E4}" destId="{BF9B2A63-3A2F-448F-9575-2E05183E83AB}" srcOrd="0" destOrd="0" presId="urn:microsoft.com/office/officeart/2005/8/layout/hierarchy2"/>
    <dgm:cxn modelId="{F049EF08-79B9-46BB-B48E-A474FA098A3B}" type="presOf" srcId="{451F4321-49C9-4D2D-803D-FB44B636107D}" destId="{463C242A-820A-438B-B6CE-3E2C03FE903B}" srcOrd="0" destOrd="0" presId="urn:microsoft.com/office/officeart/2005/8/layout/hierarchy2"/>
    <dgm:cxn modelId="{0AAA49A4-D4AA-4639-8426-08BCA4B71EC4}" type="presOf" srcId="{C54F196E-5828-4A37-9566-142FB1ED844C}" destId="{EFC2066E-593C-4066-B5BB-90E02EB7B6B2}" srcOrd="0" destOrd="0" presId="urn:microsoft.com/office/officeart/2005/8/layout/hierarchy2"/>
    <dgm:cxn modelId="{58A993BA-6DEC-45B2-845E-E1977161AC7F}" type="presOf" srcId="{9BBF255D-8E80-4C9A-B325-94695CEB257C}" destId="{3A4F82BA-4B41-4AD5-8F93-D6C6361E561A}" srcOrd="0" destOrd="0" presId="urn:microsoft.com/office/officeart/2005/8/layout/hierarchy2"/>
    <dgm:cxn modelId="{9ADA6CE6-A6DA-4B3A-BEDB-738215B6DD89}" type="presOf" srcId="{34218C89-9FD8-48E4-8CC1-06986E7449F7}" destId="{87B9E334-7DF6-4E42-98E3-95BC9CE6CBB5}" srcOrd="0" destOrd="0" presId="urn:microsoft.com/office/officeart/2005/8/layout/hierarchy2"/>
    <dgm:cxn modelId="{1E184A78-8966-4857-BC29-560CF87F4BF3}" srcId="{51C91501-B6EA-4FEF-9350-F02FF45012C4}" destId="{C54F196E-5828-4A37-9566-142FB1ED844C}" srcOrd="0" destOrd="0" parTransId="{A5BD9CC8-0BCD-4CC0-88B3-B4D9E3C22234}" sibTransId="{2AF569FD-3756-4353-A755-8A2D39113523}"/>
    <dgm:cxn modelId="{F1A03023-30C0-4AE7-A8DC-41880E939AF8}" type="presOf" srcId="{625E2DCA-C033-4CBB-931B-7388054E5CC6}" destId="{4A9D588E-2BED-4CD6-B84A-1EDD11992B27}" srcOrd="1" destOrd="0" presId="urn:microsoft.com/office/officeart/2005/8/layout/hierarchy2"/>
    <dgm:cxn modelId="{4B2C17EC-FEEA-4580-B835-A5F97B5FA80A}" type="presOf" srcId="{625E2DCA-C033-4CBB-931B-7388054E5CC6}" destId="{A890F538-55F6-497A-874D-2A4469F07872}" srcOrd="0" destOrd="0" presId="urn:microsoft.com/office/officeart/2005/8/layout/hierarchy2"/>
    <dgm:cxn modelId="{108C029E-247A-4010-A473-F3E29987B097}" type="presOf" srcId="{BB765DA1-303C-44E8-8A28-613B1F0E7197}" destId="{6CB2176E-B090-4C5B-A2C4-03F5056ABCA6}" srcOrd="0" destOrd="0" presId="urn:microsoft.com/office/officeart/2005/8/layout/hierarchy2"/>
    <dgm:cxn modelId="{FDE8DFF8-BAF4-4684-811A-1E2462BE37BF}" srcId="{CACDEE5A-3E7A-447D-8245-D54E2FC448BC}" destId="{88484211-375B-4EA6-BAB4-0035FD868923}" srcOrd="1" destOrd="0" parTransId="{F14BAB7B-5EA9-4E04-A7CF-991C407C82C6}" sibTransId="{AAA8035F-5550-4937-AB79-B146620E8E65}"/>
    <dgm:cxn modelId="{1C4E069C-8E67-40DF-BACF-67DCCAF9C465}" type="presOf" srcId="{BB765DA1-303C-44E8-8A28-613B1F0E7197}" destId="{E395EFE8-57D2-42C0-95CF-E6D54FAF9D99}" srcOrd="1" destOrd="0" presId="urn:microsoft.com/office/officeart/2005/8/layout/hierarchy2"/>
    <dgm:cxn modelId="{D7292A1E-19FC-4706-BC9D-59ED8979F5DC}" type="presOf" srcId="{0BFA29E3-869C-42BE-9C00-CB6941223DF0}" destId="{F1DAE01B-B095-43E7-8BC1-BE8AC4960DEF}" srcOrd="0" destOrd="0" presId="urn:microsoft.com/office/officeart/2005/8/layout/hierarchy2"/>
    <dgm:cxn modelId="{A9D9FE33-543F-4E50-8828-084C61D1D3F3}" srcId="{C432F03A-36F5-4695-8910-E77681CBBBEF}" destId="{4C813AEF-1AEC-4D4D-BD36-8CCE79359BB1}" srcOrd="1" destOrd="0" parTransId="{17EA0785-EA12-4279-9D32-29CCA506F349}" sibTransId="{67241B1C-F14D-46C8-A8E9-A390DFF77BA6}"/>
    <dgm:cxn modelId="{AE4B3B1E-D1C7-4609-8C0F-E198278C1FE8}" srcId="{51C91501-B6EA-4FEF-9350-F02FF45012C4}" destId="{8C926E1A-FA22-48A1-BA35-D1A743AFD88D}" srcOrd="1" destOrd="0" parTransId="{0BFA29E3-869C-42BE-9C00-CB6941223DF0}" sibTransId="{5FAFF6E5-84EC-4D1F-B184-46D6AE6E6907}"/>
    <dgm:cxn modelId="{2BDF213D-4BE4-4F42-877B-6997F4F70DDD}" srcId="{DE560C80-D69A-434A-B072-847DAD00B536}" destId="{592E15D8-968A-48CA-B784-0E34EFF23595}" srcOrd="0" destOrd="0" parTransId="{BB765DA1-303C-44E8-8A28-613B1F0E7197}" sibTransId="{F8B2010A-764E-44CE-BF6A-59FAA7748BC6}"/>
    <dgm:cxn modelId="{5685F4B5-F7C4-47E9-9E1E-79304868F915}" srcId="{C432F03A-36F5-4695-8910-E77681CBBBEF}" destId="{435826F7-3A8C-49BD-B520-673563BAE709}" srcOrd="2" destOrd="0" parTransId="{3F98A068-9DB4-4831-88FE-3C89AA2E87FD}" sibTransId="{FE592E6F-C8FC-424A-8D08-BE9A61CE7E0F}"/>
    <dgm:cxn modelId="{F886276C-CC05-44BC-8D4C-D359BF9B525B}" type="presOf" srcId="{1567362E-065A-466A-AD97-0AB6F8F33D42}" destId="{91E115EA-E1B7-41F6-9897-8E711D5CCF98}" srcOrd="0" destOrd="0" presId="urn:microsoft.com/office/officeart/2005/8/layout/hierarchy2"/>
    <dgm:cxn modelId="{3C3EA98C-74DC-46A6-B5E5-F6C44CE49B54}" type="presOf" srcId="{5D75C071-F68B-4917-AA95-763AADB0F530}" destId="{463915E2-0EC3-411A-98D6-BD26483B7A5C}" srcOrd="0" destOrd="0" presId="urn:microsoft.com/office/officeart/2005/8/layout/hierarchy2"/>
    <dgm:cxn modelId="{146485C4-A94B-452B-98DF-989655B23648}" type="presOf" srcId="{66792FFB-323A-4AD0-9302-DB99DB2DD133}" destId="{2C55CC15-BE05-4A28-9EB3-E05E2E3F402A}" srcOrd="1" destOrd="0" presId="urn:microsoft.com/office/officeart/2005/8/layout/hierarchy2"/>
    <dgm:cxn modelId="{E8EE243B-0E36-4BA0-9AC3-0AA5A16E778B}" type="presOf" srcId="{3C10BAC9-83B2-4AF3-853A-A75E9DC28D6E}" destId="{005D70A0-C572-40A2-B22F-C4528B71867D}" srcOrd="0" destOrd="0" presId="urn:microsoft.com/office/officeart/2005/8/layout/hierarchy2"/>
    <dgm:cxn modelId="{64A01F53-1026-4B97-824C-4F0E60D266A0}" srcId="{CACDEE5A-3E7A-447D-8245-D54E2FC448BC}" destId="{9437DBA7-3898-4014-A8CC-5CBDAF892695}" srcOrd="2" destOrd="0" parTransId="{9BBF255D-8E80-4C9A-B325-94695CEB257C}" sibTransId="{852E88E4-8297-469C-9298-DE890CDF8E80}"/>
    <dgm:cxn modelId="{BA455221-C092-445C-AF3E-3BE5B41E2135}" srcId="{69E83E8D-18D9-4143-8A83-979E8B495445}" destId="{3DBB31F7-3F4C-4D15-B746-FC7C33314176}" srcOrd="1" destOrd="0" parTransId="{0139CF7B-1B00-4C8A-B7F9-A50728D315E7}" sibTransId="{08272EC9-5152-4277-B39B-435F65DD3456}"/>
    <dgm:cxn modelId="{A666FD1E-0A71-460E-8684-DF89945725CF}" srcId="{451F4321-49C9-4D2D-803D-FB44B636107D}" destId="{CA085CDE-5C77-4219-8A54-A03967B5CE82}" srcOrd="1" destOrd="0" parTransId="{5A39C768-509F-49A7-A279-343A1E87020F}" sibTransId="{CBAC503D-C3FD-4FD8-B9DD-749FDAECDAD9}"/>
    <dgm:cxn modelId="{D45DF071-13F0-4272-AEC9-F4D4DBD71CED}" srcId="{592E15D8-968A-48CA-B784-0E34EFF23595}" destId="{51C91501-B6EA-4FEF-9350-F02FF45012C4}" srcOrd="1" destOrd="0" parTransId="{D9EE20BB-EEB4-48F7-B328-B6B3DE2512FB}" sibTransId="{291289D1-AFD7-44BC-80A3-C4CAA9116ED2}"/>
    <dgm:cxn modelId="{41DEC192-10A6-47AF-9513-ED8731DC25AA}" type="presOf" srcId="{14660EA0-8507-431A-8DA1-228FC77AFEAD}" destId="{8A256C03-CACF-444D-993E-D60E1A48BC36}" srcOrd="0" destOrd="0" presId="urn:microsoft.com/office/officeart/2005/8/layout/hierarchy2"/>
    <dgm:cxn modelId="{3A3B14D4-5D43-43BB-9D49-D94912D1D108}" type="presOf" srcId="{F00A0F9A-257B-44CB-B590-4E1CF20F1B0D}" destId="{83295EFF-D0BD-4302-A26E-DE6227BC76FA}" srcOrd="1" destOrd="0" presId="urn:microsoft.com/office/officeart/2005/8/layout/hierarchy2"/>
    <dgm:cxn modelId="{69B883E7-4B8C-4F91-AF56-D475EFC369F2}" type="presOf" srcId="{129989DE-34C9-4827-B0E6-660F11B9BFBB}" destId="{65265172-2917-4FC6-9CB3-1F49DE613959}" srcOrd="1" destOrd="0" presId="urn:microsoft.com/office/officeart/2005/8/layout/hierarchy2"/>
    <dgm:cxn modelId="{339B49B0-7188-4A79-AA04-7E7C7E7709F5}" type="presOf" srcId="{5A39C768-509F-49A7-A279-343A1E87020F}" destId="{5C2462B1-47B5-4BE7-A811-4C12EB1FB2A7}" srcOrd="0" destOrd="0" presId="urn:microsoft.com/office/officeart/2005/8/layout/hierarchy2"/>
    <dgm:cxn modelId="{963F0CCA-B73C-4887-BF69-AB85626E2D33}" type="presOf" srcId="{9437DBA7-3898-4014-A8CC-5CBDAF892695}" destId="{961938AF-0773-4E5E-93BE-00127369B72B}" srcOrd="0" destOrd="0" presId="urn:microsoft.com/office/officeart/2005/8/layout/hierarchy2"/>
    <dgm:cxn modelId="{18D1534D-0179-41E6-AFF6-240A4A1D85BC}" type="presParOf" srcId="{4281B062-E8F4-495C-9A93-ECCD10DCCF65}" destId="{24233749-1412-4485-81E3-697C4812A0B3}" srcOrd="0" destOrd="0" presId="urn:microsoft.com/office/officeart/2005/8/layout/hierarchy2"/>
    <dgm:cxn modelId="{1515D89B-4FFD-495B-B1E4-7B3E05023F7E}" type="presParOf" srcId="{24233749-1412-4485-81E3-697C4812A0B3}" destId="{43E350B7-F828-4124-B3E4-2EE6F456B2EE}" srcOrd="0" destOrd="0" presId="urn:microsoft.com/office/officeart/2005/8/layout/hierarchy2"/>
    <dgm:cxn modelId="{DF92FC55-203D-4596-BFDD-78D7C1A66F49}" type="presParOf" srcId="{24233749-1412-4485-81E3-697C4812A0B3}" destId="{AAFECF0A-90D0-4A22-AA6C-A08BEE1D1B11}" srcOrd="1" destOrd="0" presId="urn:microsoft.com/office/officeart/2005/8/layout/hierarchy2"/>
    <dgm:cxn modelId="{8162ED19-D0A8-4877-B1AD-25DA86C5884A}" type="presParOf" srcId="{AAFECF0A-90D0-4A22-AA6C-A08BEE1D1B11}" destId="{FD678F23-2118-452B-BCF6-FE869A3899AE}" srcOrd="0" destOrd="0" presId="urn:microsoft.com/office/officeart/2005/8/layout/hierarchy2"/>
    <dgm:cxn modelId="{BB9D9AB9-0546-4E0C-AA9C-4971C46256B0}" type="presParOf" srcId="{FD678F23-2118-452B-BCF6-FE869A3899AE}" destId="{B8911D54-28ED-4F5D-B6B0-27D9C90926CD}" srcOrd="0" destOrd="0" presId="urn:microsoft.com/office/officeart/2005/8/layout/hierarchy2"/>
    <dgm:cxn modelId="{3531363C-E2A2-4BDD-AC7D-3A3E517A7140}" type="presParOf" srcId="{AAFECF0A-90D0-4A22-AA6C-A08BEE1D1B11}" destId="{A3A0FCA5-BF42-4AF3-A89B-FA10DF536F6E}" srcOrd="1" destOrd="0" presId="urn:microsoft.com/office/officeart/2005/8/layout/hierarchy2"/>
    <dgm:cxn modelId="{74A66F0D-B6DA-46D2-8A6A-FF30DC743356}" type="presParOf" srcId="{A3A0FCA5-BF42-4AF3-A89B-FA10DF536F6E}" destId="{C0B4EB0F-71FA-4755-9771-A14C7F17FF0A}" srcOrd="0" destOrd="0" presId="urn:microsoft.com/office/officeart/2005/8/layout/hierarchy2"/>
    <dgm:cxn modelId="{056791A6-A0DB-40A4-A02D-1F876473E1D4}" type="presParOf" srcId="{A3A0FCA5-BF42-4AF3-A89B-FA10DF536F6E}" destId="{1CA4A8FD-6619-4918-8316-F253B3C0029E}" srcOrd="1" destOrd="0" presId="urn:microsoft.com/office/officeart/2005/8/layout/hierarchy2"/>
    <dgm:cxn modelId="{0C50765E-80A4-4627-834E-1604B9727262}" type="presParOf" srcId="{1CA4A8FD-6619-4918-8316-F253B3C0029E}" destId="{81E3A0BA-B89F-40FF-BD98-BD7653EB069F}" srcOrd="0" destOrd="0" presId="urn:microsoft.com/office/officeart/2005/8/layout/hierarchy2"/>
    <dgm:cxn modelId="{3D31F72B-3124-4189-B873-E113E4B92415}" type="presParOf" srcId="{81E3A0BA-B89F-40FF-BD98-BD7653EB069F}" destId="{76CF7A3B-8B4F-4D67-991E-0A04BBD81D5E}" srcOrd="0" destOrd="0" presId="urn:microsoft.com/office/officeart/2005/8/layout/hierarchy2"/>
    <dgm:cxn modelId="{1D4C3712-6672-4F16-807E-0CCA36906032}" type="presParOf" srcId="{1CA4A8FD-6619-4918-8316-F253B3C0029E}" destId="{47B8B2F5-B926-4A56-B361-50F3A72DF326}" srcOrd="1" destOrd="0" presId="urn:microsoft.com/office/officeart/2005/8/layout/hierarchy2"/>
    <dgm:cxn modelId="{877E2B01-B40E-4C6E-8293-95E2D7199F31}" type="presParOf" srcId="{47B8B2F5-B926-4A56-B361-50F3A72DF326}" destId="{1E660C8E-E9F6-4954-930F-46CDBDDF53C2}" srcOrd="0" destOrd="0" presId="urn:microsoft.com/office/officeart/2005/8/layout/hierarchy2"/>
    <dgm:cxn modelId="{FE91E535-6666-43E2-99AF-47169915E346}" type="presParOf" srcId="{47B8B2F5-B926-4A56-B361-50F3A72DF326}" destId="{448D60DB-4201-426A-B13F-BF27A161E44D}" srcOrd="1" destOrd="0" presId="urn:microsoft.com/office/officeart/2005/8/layout/hierarchy2"/>
    <dgm:cxn modelId="{064D155C-8911-46B2-94F6-466EB86C5BD9}" type="presParOf" srcId="{448D60DB-4201-426A-B13F-BF27A161E44D}" destId="{96C54AB4-D6B2-4D1C-A2CC-1739DE3E3163}" srcOrd="0" destOrd="0" presId="urn:microsoft.com/office/officeart/2005/8/layout/hierarchy2"/>
    <dgm:cxn modelId="{6DA6BDEF-39F5-42B5-B794-7C731092A5AB}" type="presParOf" srcId="{96C54AB4-D6B2-4D1C-A2CC-1739DE3E3163}" destId="{1CA4FF6B-6262-40FB-846E-54F10941845A}" srcOrd="0" destOrd="0" presId="urn:microsoft.com/office/officeart/2005/8/layout/hierarchy2"/>
    <dgm:cxn modelId="{C3730841-C161-4C3A-B292-93AE61D1722C}" type="presParOf" srcId="{448D60DB-4201-426A-B13F-BF27A161E44D}" destId="{D8DFBEFA-592E-4BE7-A3AD-C6B0FD170157}" srcOrd="1" destOrd="0" presId="urn:microsoft.com/office/officeart/2005/8/layout/hierarchy2"/>
    <dgm:cxn modelId="{9D61B8D3-F957-471B-B00B-05DF9BB3AF86}" type="presParOf" srcId="{D8DFBEFA-592E-4BE7-A3AD-C6B0FD170157}" destId="{23EED09C-E107-422E-9963-2563DD701104}" srcOrd="0" destOrd="0" presId="urn:microsoft.com/office/officeart/2005/8/layout/hierarchy2"/>
    <dgm:cxn modelId="{E848CA83-44BC-4DB1-9FBC-71581CF45586}" type="presParOf" srcId="{D8DFBEFA-592E-4BE7-A3AD-C6B0FD170157}" destId="{6A747140-A839-44A3-AA58-9B22159EED6C}" srcOrd="1" destOrd="0" presId="urn:microsoft.com/office/officeart/2005/8/layout/hierarchy2"/>
    <dgm:cxn modelId="{D3CA4969-6EE0-4AE0-AD88-32E0A8BDE113}" type="presParOf" srcId="{6A747140-A839-44A3-AA58-9B22159EED6C}" destId="{6CB2176E-B090-4C5B-A2C4-03F5056ABCA6}" srcOrd="0" destOrd="0" presId="urn:microsoft.com/office/officeart/2005/8/layout/hierarchy2"/>
    <dgm:cxn modelId="{347A1228-D914-4E03-B0C5-74F9C7EE88C4}" type="presParOf" srcId="{6CB2176E-B090-4C5B-A2C4-03F5056ABCA6}" destId="{E395EFE8-57D2-42C0-95CF-E6D54FAF9D99}" srcOrd="0" destOrd="0" presId="urn:microsoft.com/office/officeart/2005/8/layout/hierarchy2"/>
    <dgm:cxn modelId="{2C4FD77A-E2EE-4C7B-9430-DA0E4C43F432}" type="presParOf" srcId="{6A747140-A839-44A3-AA58-9B22159EED6C}" destId="{BB4B4827-623D-44D4-8928-7C94553FFAFF}" srcOrd="1" destOrd="0" presId="urn:microsoft.com/office/officeart/2005/8/layout/hierarchy2"/>
    <dgm:cxn modelId="{D1D5B4D2-646E-4013-B8D5-FABB0DEB4635}" type="presParOf" srcId="{BB4B4827-623D-44D4-8928-7C94553FFAFF}" destId="{B71717AC-E29D-4678-9243-02CFB1D98C24}" srcOrd="0" destOrd="0" presId="urn:microsoft.com/office/officeart/2005/8/layout/hierarchy2"/>
    <dgm:cxn modelId="{E019688B-92F6-4FC4-BD86-075BBFDAB561}" type="presParOf" srcId="{BB4B4827-623D-44D4-8928-7C94553FFAFF}" destId="{BE5AA67C-BBC8-4A93-B571-21B0F90F51A7}" srcOrd="1" destOrd="0" presId="urn:microsoft.com/office/officeart/2005/8/layout/hierarchy2"/>
    <dgm:cxn modelId="{DC19459A-A782-4562-8A95-3891206457C1}" type="presParOf" srcId="{BE5AA67C-BBC8-4A93-B571-21B0F90F51A7}" destId="{B36F19F0-85E4-4B59-A758-2A135EFFFF4B}" srcOrd="0" destOrd="0" presId="urn:microsoft.com/office/officeart/2005/8/layout/hierarchy2"/>
    <dgm:cxn modelId="{9AE641AC-6133-456F-B2F8-C1A1434E9AF0}" type="presParOf" srcId="{B36F19F0-85E4-4B59-A758-2A135EFFFF4B}" destId="{7E150B6D-5EB8-4B3D-ABAB-55BF773CDDE0}" srcOrd="0" destOrd="0" presId="urn:microsoft.com/office/officeart/2005/8/layout/hierarchy2"/>
    <dgm:cxn modelId="{92D545A5-5CF5-4749-A6BB-E6CD2A9C3CEB}" type="presParOf" srcId="{BE5AA67C-BBC8-4A93-B571-21B0F90F51A7}" destId="{62787A66-394F-4212-A45E-FC25D375FB64}" srcOrd="1" destOrd="0" presId="urn:microsoft.com/office/officeart/2005/8/layout/hierarchy2"/>
    <dgm:cxn modelId="{613F8CBF-F0AA-47DF-BF49-10BACBF970CD}" type="presParOf" srcId="{62787A66-394F-4212-A45E-FC25D375FB64}" destId="{55DC7409-3589-4FDC-965C-2B8E15402FC3}" srcOrd="0" destOrd="0" presId="urn:microsoft.com/office/officeart/2005/8/layout/hierarchy2"/>
    <dgm:cxn modelId="{1364E0D7-1FB0-4969-9CF1-AA4448268B40}" type="presParOf" srcId="{62787A66-394F-4212-A45E-FC25D375FB64}" destId="{2FD0735F-D345-4219-8BAA-6AA1613A3AE4}" srcOrd="1" destOrd="0" presId="urn:microsoft.com/office/officeart/2005/8/layout/hierarchy2"/>
    <dgm:cxn modelId="{70E771E3-0CB5-466D-A3CA-6625C99155D2}" type="presParOf" srcId="{2FD0735F-D345-4219-8BAA-6AA1613A3AE4}" destId="{2B928FD4-CFC1-4DC2-B031-0F9EE6029879}" srcOrd="0" destOrd="0" presId="urn:microsoft.com/office/officeart/2005/8/layout/hierarchy2"/>
    <dgm:cxn modelId="{C6CFFF7B-FA83-4A72-B4FB-AF493DB690F7}" type="presParOf" srcId="{2B928FD4-CFC1-4DC2-B031-0F9EE6029879}" destId="{2C55CC15-BE05-4A28-9EB3-E05E2E3F402A}" srcOrd="0" destOrd="0" presId="urn:microsoft.com/office/officeart/2005/8/layout/hierarchy2"/>
    <dgm:cxn modelId="{E10520B3-E0B1-436D-B98F-3DAFF803A958}" type="presParOf" srcId="{2FD0735F-D345-4219-8BAA-6AA1613A3AE4}" destId="{BCF1E567-955B-4928-93B6-E0EF7FE36F0B}" srcOrd="1" destOrd="0" presId="urn:microsoft.com/office/officeart/2005/8/layout/hierarchy2"/>
    <dgm:cxn modelId="{1E199CA5-4553-4995-AE49-F6212C5CA033}" type="presParOf" srcId="{BCF1E567-955B-4928-93B6-E0EF7FE36F0B}" destId="{005D70A0-C572-40A2-B22F-C4528B71867D}" srcOrd="0" destOrd="0" presId="urn:microsoft.com/office/officeart/2005/8/layout/hierarchy2"/>
    <dgm:cxn modelId="{1DA62324-5D6F-4045-8A62-93F835A68220}" type="presParOf" srcId="{BCF1E567-955B-4928-93B6-E0EF7FE36F0B}" destId="{B5DC1B01-4D29-458D-8DC1-ABB1AE31D4A7}" srcOrd="1" destOrd="0" presId="urn:microsoft.com/office/officeart/2005/8/layout/hierarchy2"/>
    <dgm:cxn modelId="{EBFBD856-6B40-4425-BD72-7ED7F7086AF6}" type="presParOf" srcId="{2FD0735F-D345-4219-8BAA-6AA1613A3AE4}" destId="{A8234CF4-2CB8-49EC-9ACC-4615DB4EEA9C}" srcOrd="2" destOrd="0" presId="urn:microsoft.com/office/officeart/2005/8/layout/hierarchy2"/>
    <dgm:cxn modelId="{05083B9C-8E3F-45FF-B88C-909657FEDBA5}" type="presParOf" srcId="{A8234CF4-2CB8-49EC-9ACC-4615DB4EEA9C}" destId="{63CBCE91-478D-4694-80E8-A1AC56376F12}" srcOrd="0" destOrd="0" presId="urn:microsoft.com/office/officeart/2005/8/layout/hierarchy2"/>
    <dgm:cxn modelId="{2F824CFE-2826-4F0B-AC64-E43670D597C4}" type="presParOf" srcId="{2FD0735F-D345-4219-8BAA-6AA1613A3AE4}" destId="{8AE1A29B-1319-4367-BD91-2D4D1A1C09E1}" srcOrd="3" destOrd="0" presId="urn:microsoft.com/office/officeart/2005/8/layout/hierarchy2"/>
    <dgm:cxn modelId="{59D9B2C2-387B-46F5-95CD-C1B1FEE98DFA}" type="presParOf" srcId="{8AE1A29B-1319-4367-BD91-2D4D1A1C09E1}" destId="{91E115EA-E1B7-41F6-9897-8E711D5CCF98}" srcOrd="0" destOrd="0" presId="urn:microsoft.com/office/officeart/2005/8/layout/hierarchy2"/>
    <dgm:cxn modelId="{17EB74C8-571F-43CA-8AED-62175E426F61}" type="presParOf" srcId="{8AE1A29B-1319-4367-BD91-2D4D1A1C09E1}" destId="{701B8D68-ADB8-49C1-A30F-5200D96B7511}" srcOrd="1" destOrd="0" presId="urn:microsoft.com/office/officeart/2005/8/layout/hierarchy2"/>
    <dgm:cxn modelId="{7ED9D5BF-D3C6-4A52-8078-B0F17512B51A}" type="presParOf" srcId="{2FD0735F-D345-4219-8BAA-6AA1613A3AE4}" destId="{DD5DD544-23EA-432B-B54E-B865387AFBB8}" srcOrd="4" destOrd="0" presId="urn:microsoft.com/office/officeart/2005/8/layout/hierarchy2"/>
    <dgm:cxn modelId="{86401E41-9605-45AE-BE6A-88979472866F}" type="presParOf" srcId="{DD5DD544-23EA-432B-B54E-B865387AFBB8}" destId="{F0F10057-C15C-4B07-A049-43B5F869DA5C}" srcOrd="0" destOrd="0" presId="urn:microsoft.com/office/officeart/2005/8/layout/hierarchy2"/>
    <dgm:cxn modelId="{6A0F66D4-766B-4500-BF2B-3A374098FD2E}" type="presParOf" srcId="{2FD0735F-D345-4219-8BAA-6AA1613A3AE4}" destId="{1CBF0952-1A24-4E25-BE1E-9110EF2CA0FE}" srcOrd="5" destOrd="0" presId="urn:microsoft.com/office/officeart/2005/8/layout/hierarchy2"/>
    <dgm:cxn modelId="{FC0D0D44-7AB2-4520-993B-0CF388EAE044}" type="presParOf" srcId="{1CBF0952-1A24-4E25-BE1E-9110EF2CA0FE}" destId="{398C29DD-0334-4BD8-9FC7-CFD0B2C967B9}" srcOrd="0" destOrd="0" presId="urn:microsoft.com/office/officeart/2005/8/layout/hierarchy2"/>
    <dgm:cxn modelId="{C4EB5F2E-620E-4EDF-8FF6-903760C625AE}" type="presParOf" srcId="{1CBF0952-1A24-4E25-BE1E-9110EF2CA0FE}" destId="{1A46EDF2-F721-453E-96CD-43DB468F50A6}" srcOrd="1" destOrd="0" presId="urn:microsoft.com/office/officeart/2005/8/layout/hierarchy2"/>
    <dgm:cxn modelId="{122BC79C-A728-4017-8E09-38AEA9C50539}" type="presParOf" srcId="{BE5AA67C-BBC8-4A93-B571-21B0F90F51A7}" destId="{CD6BFF2A-0B07-41E3-879B-5D43597953A0}" srcOrd="2" destOrd="0" presId="urn:microsoft.com/office/officeart/2005/8/layout/hierarchy2"/>
    <dgm:cxn modelId="{70CFCDAD-B077-4657-BB0C-7BDBC2910251}" type="presParOf" srcId="{CD6BFF2A-0B07-41E3-879B-5D43597953A0}" destId="{E3267B5F-62C5-46C4-9E02-47221BF3D480}" srcOrd="0" destOrd="0" presId="urn:microsoft.com/office/officeart/2005/8/layout/hierarchy2"/>
    <dgm:cxn modelId="{8577DEE3-6DF9-47E1-94DD-4FFB99BA0B63}" type="presParOf" srcId="{BE5AA67C-BBC8-4A93-B571-21B0F90F51A7}" destId="{D0852F7F-0E84-4EAC-B290-22EDEED6FB48}" srcOrd="3" destOrd="0" presId="urn:microsoft.com/office/officeart/2005/8/layout/hierarchy2"/>
    <dgm:cxn modelId="{43F43B3C-65E8-45D1-9476-7E50C601C0C0}" type="presParOf" srcId="{D0852F7F-0E84-4EAC-B290-22EDEED6FB48}" destId="{CBCA4A1A-2F72-4484-A530-46D660C65D58}" srcOrd="0" destOrd="0" presId="urn:microsoft.com/office/officeart/2005/8/layout/hierarchy2"/>
    <dgm:cxn modelId="{4013B521-AD47-443E-85DE-92008448B325}" type="presParOf" srcId="{D0852F7F-0E84-4EAC-B290-22EDEED6FB48}" destId="{BE409697-B3C9-477C-A43B-C5010944588B}" srcOrd="1" destOrd="0" presId="urn:microsoft.com/office/officeart/2005/8/layout/hierarchy2"/>
    <dgm:cxn modelId="{EBE5B896-79BD-4F16-A899-38D1C276F8E9}" type="presParOf" srcId="{BE409697-B3C9-477C-A43B-C5010944588B}" destId="{EA95A988-468C-4B50-B05B-053003DA28AB}" srcOrd="0" destOrd="0" presId="urn:microsoft.com/office/officeart/2005/8/layout/hierarchy2"/>
    <dgm:cxn modelId="{D3260C50-465D-432A-8728-F6B7718471B7}" type="presParOf" srcId="{EA95A988-468C-4B50-B05B-053003DA28AB}" destId="{2665353B-9A2A-44EB-AD77-21B4E84FDCA5}" srcOrd="0" destOrd="0" presId="urn:microsoft.com/office/officeart/2005/8/layout/hierarchy2"/>
    <dgm:cxn modelId="{61E62FF7-C66E-4A36-9408-C7F23A26C4C7}" type="presParOf" srcId="{BE409697-B3C9-477C-A43B-C5010944588B}" destId="{4AE9B8F2-0466-4EAD-88CC-E98844040502}" srcOrd="1" destOrd="0" presId="urn:microsoft.com/office/officeart/2005/8/layout/hierarchy2"/>
    <dgm:cxn modelId="{98226ACC-4E31-4741-9543-C86B9FBECBF3}" type="presParOf" srcId="{4AE9B8F2-0466-4EAD-88CC-E98844040502}" destId="{EFC2066E-593C-4066-B5BB-90E02EB7B6B2}" srcOrd="0" destOrd="0" presId="urn:microsoft.com/office/officeart/2005/8/layout/hierarchy2"/>
    <dgm:cxn modelId="{7EB1BB3B-3F09-41CA-BE61-B6F652288C4F}" type="presParOf" srcId="{4AE9B8F2-0466-4EAD-88CC-E98844040502}" destId="{B7FE1AA8-F34B-43B2-A153-DCCEB9AFEE2D}" srcOrd="1" destOrd="0" presId="urn:microsoft.com/office/officeart/2005/8/layout/hierarchy2"/>
    <dgm:cxn modelId="{696E273C-65E3-430B-9685-9D8961A95926}" type="presParOf" srcId="{BE409697-B3C9-477C-A43B-C5010944588B}" destId="{F1DAE01B-B095-43E7-8BC1-BE8AC4960DEF}" srcOrd="2" destOrd="0" presId="urn:microsoft.com/office/officeart/2005/8/layout/hierarchy2"/>
    <dgm:cxn modelId="{8EB2E6BB-58BF-453B-B270-D7D735286789}" type="presParOf" srcId="{F1DAE01B-B095-43E7-8BC1-BE8AC4960DEF}" destId="{9CB62EC4-F811-49C2-9403-E33374B10D3D}" srcOrd="0" destOrd="0" presId="urn:microsoft.com/office/officeart/2005/8/layout/hierarchy2"/>
    <dgm:cxn modelId="{06D5C10D-D4CD-4EC0-A9AA-303E12358D0F}" type="presParOf" srcId="{BE409697-B3C9-477C-A43B-C5010944588B}" destId="{E927CC8C-17CD-451A-B7FA-82FF76B36B24}" srcOrd="3" destOrd="0" presId="urn:microsoft.com/office/officeart/2005/8/layout/hierarchy2"/>
    <dgm:cxn modelId="{E6F8FABD-4060-44F5-9D92-CC9700C6DA3A}" type="presParOf" srcId="{E927CC8C-17CD-451A-B7FA-82FF76B36B24}" destId="{9CB24455-F895-4AF9-80EE-203CB6E761A9}" srcOrd="0" destOrd="0" presId="urn:microsoft.com/office/officeart/2005/8/layout/hierarchy2"/>
    <dgm:cxn modelId="{0DAC0BE5-0547-4DA8-AA93-A04D42D919CA}" type="presParOf" srcId="{E927CC8C-17CD-451A-B7FA-82FF76B36B24}" destId="{9E088772-2DC9-4772-B1C4-B5F63A8C6D23}" srcOrd="1" destOrd="0" presId="urn:microsoft.com/office/officeart/2005/8/layout/hierarchy2"/>
    <dgm:cxn modelId="{E4910383-59EE-4CA9-BEEC-C25360C1B5BA}" type="presParOf" srcId="{BE409697-B3C9-477C-A43B-C5010944588B}" destId="{F6B72BCA-6F23-4470-B18A-6DD7524763CF}" srcOrd="4" destOrd="0" presId="urn:microsoft.com/office/officeart/2005/8/layout/hierarchy2"/>
    <dgm:cxn modelId="{A3CE9D6A-13C7-4939-B0D1-4E37B39F28B8}" type="presParOf" srcId="{F6B72BCA-6F23-4470-B18A-6DD7524763CF}" destId="{956E2FCF-BC59-45C2-877A-258304CE1DB5}" srcOrd="0" destOrd="0" presId="urn:microsoft.com/office/officeart/2005/8/layout/hierarchy2"/>
    <dgm:cxn modelId="{6FAC6C29-02B2-4A0A-ACE7-CFCD8E80F8F2}" type="presParOf" srcId="{BE409697-B3C9-477C-A43B-C5010944588B}" destId="{29E21E51-963B-4B27-9143-DF0C905B07EE}" srcOrd="5" destOrd="0" presId="urn:microsoft.com/office/officeart/2005/8/layout/hierarchy2"/>
    <dgm:cxn modelId="{C5FD0FB0-7367-4160-B358-C167766534DD}" type="presParOf" srcId="{29E21E51-963B-4B27-9143-DF0C905B07EE}" destId="{C249F6DD-A90A-4900-9BA0-D1D0B0EC67EC}" srcOrd="0" destOrd="0" presId="urn:microsoft.com/office/officeart/2005/8/layout/hierarchy2"/>
    <dgm:cxn modelId="{2B1CBD01-0C12-454A-B719-B8F067C27397}" type="presParOf" srcId="{29E21E51-963B-4B27-9143-DF0C905B07EE}" destId="{A9CF9322-02DB-478C-807F-0BD3523F42F6}" srcOrd="1" destOrd="0" presId="urn:microsoft.com/office/officeart/2005/8/layout/hierarchy2"/>
    <dgm:cxn modelId="{A2E46336-BB89-4EC4-A548-8B9409A94E15}" type="presParOf" srcId="{BE5AA67C-BBC8-4A93-B571-21B0F90F51A7}" destId="{9DE9AE17-578A-41E6-BB03-7ED9BBF576F6}" srcOrd="4" destOrd="0" presId="urn:microsoft.com/office/officeart/2005/8/layout/hierarchy2"/>
    <dgm:cxn modelId="{00EC9E06-BFC2-4B25-918C-7E6EEB74425B}" type="presParOf" srcId="{9DE9AE17-578A-41E6-BB03-7ED9BBF576F6}" destId="{0D6518D7-FE35-4F32-8871-1127931DBCBC}" srcOrd="0" destOrd="0" presId="urn:microsoft.com/office/officeart/2005/8/layout/hierarchy2"/>
    <dgm:cxn modelId="{4D8F2659-EF43-45D4-B4F7-F157B2F911E5}" type="presParOf" srcId="{BE5AA67C-BBC8-4A93-B571-21B0F90F51A7}" destId="{87C8FD37-4C05-49F8-BE85-D294B319FC7F}" srcOrd="5" destOrd="0" presId="urn:microsoft.com/office/officeart/2005/8/layout/hierarchy2"/>
    <dgm:cxn modelId="{217A1A8B-49F1-4180-A0BB-1D593A1D29D8}" type="presParOf" srcId="{87C8FD37-4C05-49F8-BE85-D294B319FC7F}" destId="{463C242A-820A-438B-B6CE-3E2C03FE903B}" srcOrd="0" destOrd="0" presId="urn:microsoft.com/office/officeart/2005/8/layout/hierarchy2"/>
    <dgm:cxn modelId="{9B3485A5-8F6D-484E-9B82-FACC27CB9127}" type="presParOf" srcId="{87C8FD37-4C05-49F8-BE85-D294B319FC7F}" destId="{9A06A6A1-1CC1-4453-838A-E106C9B3489A}" srcOrd="1" destOrd="0" presId="urn:microsoft.com/office/officeart/2005/8/layout/hierarchy2"/>
    <dgm:cxn modelId="{490D399C-F8A9-477C-804B-B010452D51AF}" type="presParOf" srcId="{9A06A6A1-1CC1-4453-838A-E106C9B3489A}" destId="{8A256C03-CACF-444D-993E-D60E1A48BC36}" srcOrd="0" destOrd="0" presId="urn:microsoft.com/office/officeart/2005/8/layout/hierarchy2"/>
    <dgm:cxn modelId="{FA1ED70B-2242-4CF8-8DD2-6AA77112A692}" type="presParOf" srcId="{8A256C03-CACF-444D-993E-D60E1A48BC36}" destId="{15EF8C56-85B8-4DD9-B5A0-A869C1F49B8C}" srcOrd="0" destOrd="0" presId="urn:microsoft.com/office/officeart/2005/8/layout/hierarchy2"/>
    <dgm:cxn modelId="{83B781D4-160B-4923-9EB2-9B11EA2F19AA}" type="presParOf" srcId="{9A06A6A1-1CC1-4453-838A-E106C9B3489A}" destId="{870C4B8B-5AA1-40C6-97BF-EF85818F9CD6}" srcOrd="1" destOrd="0" presId="urn:microsoft.com/office/officeart/2005/8/layout/hierarchy2"/>
    <dgm:cxn modelId="{D7962A4C-3283-4BB2-B61C-BF4B49FCD746}" type="presParOf" srcId="{870C4B8B-5AA1-40C6-97BF-EF85818F9CD6}" destId="{88F16AB9-FBE4-4D07-9856-53590D72EC3D}" srcOrd="0" destOrd="0" presId="urn:microsoft.com/office/officeart/2005/8/layout/hierarchy2"/>
    <dgm:cxn modelId="{778A889B-E23A-4FC9-92D1-0FA5DABEF440}" type="presParOf" srcId="{870C4B8B-5AA1-40C6-97BF-EF85818F9CD6}" destId="{32F07794-C1C0-40E0-90CA-AFB284885D45}" srcOrd="1" destOrd="0" presId="urn:microsoft.com/office/officeart/2005/8/layout/hierarchy2"/>
    <dgm:cxn modelId="{012623EF-9993-4017-9935-06231ED66C0F}" type="presParOf" srcId="{9A06A6A1-1CC1-4453-838A-E106C9B3489A}" destId="{5C2462B1-47B5-4BE7-A811-4C12EB1FB2A7}" srcOrd="2" destOrd="0" presId="urn:microsoft.com/office/officeart/2005/8/layout/hierarchy2"/>
    <dgm:cxn modelId="{9879270A-606F-4ECD-BD92-5DD1DC843DD3}" type="presParOf" srcId="{5C2462B1-47B5-4BE7-A811-4C12EB1FB2A7}" destId="{E5633F95-8097-4C44-83A3-D8668B699C0E}" srcOrd="0" destOrd="0" presId="urn:microsoft.com/office/officeart/2005/8/layout/hierarchy2"/>
    <dgm:cxn modelId="{D05FB8FC-1B5C-4B54-BD0C-5C2F911EF6CF}" type="presParOf" srcId="{9A06A6A1-1CC1-4453-838A-E106C9B3489A}" destId="{D642719D-7086-4631-8EB9-A1669B76B329}" srcOrd="3" destOrd="0" presId="urn:microsoft.com/office/officeart/2005/8/layout/hierarchy2"/>
    <dgm:cxn modelId="{61A54FE5-93B0-424C-8636-16B11E8BABA5}" type="presParOf" srcId="{D642719D-7086-4631-8EB9-A1669B76B329}" destId="{394C9C56-1705-4463-A0F0-41F9F06ADD8B}" srcOrd="0" destOrd="0" presId="urn:microsoft.com/office/officeart/2005/8/layout/hierarchy2"/>
    <dgm:cxn modelId="{509150A5-B378-49F0-A1D9-5DEF630024C3}" type="presParOf" srcId="{D642719D-7086-4631-8EB9-A1669B76B329}" destId="{39B6091D-D099-4482-AA0F-6A777D789510}" srcOrd="1" destOrd="0" presId="urn:microsoft.com/office/officeart/2005/8/layout/hierarchy2"/>
    <dgm:cxn modelId="{B6F357BB-C32E-455E-AABF-882F76206181}" type="presParOf" srcId="{9A06A6A1-1CC1-4453-838A-E106C9B3489A}" destId="{4E31FF40-476A-4EA1-B991-FC7C15932F93}" srcOrd="4" destOrd="0" presId="urn:microsoft.com/office/officeart/2005/8/layout/hierarchy2"/>
    <dgm:cxn modelId="{F6CFCA42-6406-43B5-8D38-A7E1FEAA500B}" type="presParOf" srcId="{4E31FF40-476A-4EA1-B991-FC7C15932F93}" destId="{0558F286-3306-4468-AD54-887E863A9CF3}" srcOrd="0" destOrd="0" presId="urn:microsoft.com/office/officeart/2005/8/layout/hierarchy2"/>
    <dgm:cxn modelId="{E65FB382-EE58-42AF-9D83-B1B61AA7E834}" type="presParOf" srcId="{9A06A6A1-1CC1-4453-838A-E106C9B3489A}" destId="{FBF5EE89-1CA9-432B-9F0F-FB7D7A52066A}" srcOrd="5" destOrd="0" presId="urn:microsoft.com/office/officeart/2005/8/layout/hierarchy2"/>
    <dgm:cxn modelId="{5F6C8B18-491A-4D43-B925-FC6B210A696C}" type="presParOf" srcId="{FBF5EE89-1CA9-432B-9F0F-FB7D7A52066A}" destId="{D26221D0-1E14-42EE-8B68-B538C62F17A6}" srcOrd="0" destOrd="0" presId="urn:microsoft.com/office/officeart/2005/8/layout/hierarchy2"/>
    <dgm:cxn modelId="{94BB0C01-3958-4211-A473-3256DBF8B8ED}" type="presParOf" srcId="{FBF5EE89-1CA9-432B-9F0F-FB7D7A52066A}" destId="{768C15A0-07AC-40CE-BE34-FE9E5641CECC}" srcOrd="1" destOrd="0" presId="urn:microsoft.com/office/officeart/2005/8/layout/hierarchy2"/>
    <dgm:cxn modelId="{F888FA21-628F-4121-80BF-0D430B2967BB}" type="presParOf" srcId="{BE5AA67C-BBC8-4A93-B571-21B0F90F51A7}" destId="{FC8D313C-0B1F-487A-BCF7-54A753AF4194}" srcOrd="6" destOrd="0" presId="urn:microsoft.com/office/officeart/2005/8/layout/hierarchy2"/>
    <dgm:cxn modelId="{8B006507-847B-404E-AE28-A2AFE277A5FA}" type="presParOf" srcId="{FC8D313C-0B1F-487A-BCF7-54A753AF4194}" destId="{99C28D51-C5D0-4F23-8F1C-739CAC5BDAF3}" srcOrd="0" destOrd="0" presId="urn:microsoft.com/office/officeart/2005/8/layout/hierarchy2"/>
    <dgm:cxn modelId="{30ED4D47-D593-4F53-A38D-E46587B74450}" type="presParOf" srcId="{BE5AA67C-BBC8-4A93-B571-21B0F90F51A7}" destId="{46DEC693-815E-4BB1-8198-D5FC644B7356}" srcOrd="7" destOrd="0" presId="urn:microsoft.com/office/officeart/2005/8/layout/hierarchy2"/>
    <dgm:cxn modelId="{18DC31EC-1683-46C9-A514-6F93014651AD}" type="presParOf" srcId="{46DEC693-815E-4BB1-8198-D5FC644B7356}" destId="{83353D98-86C1-44D5-AD2F-5AE47341F2FC}" srcOrd="0" destOrd="0" presId="urn:microsoft.com/office/officeart/2005/8/layout/hierarchy2"/>
    <dgm:cxn modelId="{00782E28-8C55-4469-861B-F3D1B3C86680}" type="presParOf" srcId="{46DEC693-815E-4BB1-8198-D5FC644B7356}" destId="{E162809E-7B0A-495F-A793-684BE921C683}" srcOrd="1" destOrd="0" presId="urn:microsoft.com/office/officeart/2005/8/layout/hierarchy2"/>
    <dgm:cxn modelId="{A40E3FA3-D65D-4645-B25C-810574340B28}" type="presParOf" srcId="{E162809E-7B0A-495F-A793-684BE921C683}" destId="{A890F538-55F6-497A-874D-2A4469F07872}" srcOrd="0" destOrd="0" presId="urn:microsoft.com/office/officeart/2005/8/layout/hierarchy2"/>
    <dgm:cxn modelId="{6F3C082C-0B6C-4E32-8F03-50283E7136B1}" type="presParOf" srcId="{A890F538-55F6-497A-874D-2A4469F07872}" destId="{4A9D588E-2BED-4CD6-B84A-1EDD11992B27}" srcOrd="0" destOrd="0" presId="urn:microsoft.com/office/officeart/2005/8/layout/hierarchy2"/>
    <dgm:cxn modelId="{6869E81B-2321-4AAE-8380-BCF035BDFE37}" type="presParOf" srcId="{E162809E-7B0A-495F-A793-684BE921C683}" destId="{ED99C8EA-3895-489F-BB64-B7A95EDB428E}" srcOrd="1" destOrd="0" presId="urn:microsoft.com/office/officeart/2005/8/layout/hierarchy2"/>
    <dgm:cxn modelId="{074ED98B-EF6E-4D16-AE68-285E0125952B}" type="presParOf" srcId="{ED99C8EA-3895-489F-BB64-B7A95EDB428E}" destId="{2ADC8EA2-0F57-4154-84BA-D98A62505F61}" srcOrd="0" destOrd="0" presId="urn:microsoft.com/office/officeart/2005/8/layout/hierarchy2"/>
    <dgm:cxn modelId="{D9EAD49E-1E00-4C41-A7D3-D01C9F3C9DC7}" type="presParOf" srcId="{ED99C8EA-3895-489F-BB64-B7A95EDB428E}" destId="{FFD112CB-5BE0-45D3-BFE9-C44B26EAA5CD}" srcOrd="1" destOrd="0" presId="urn:microsoft.com/office/officeart/2005/8/layout/hierarchy2"/>
    <dgm:cxn modelId="{DDB2D0D2-F929-4452-BE84-D25082740F4F}" type="presParOf" srcId="{E162809E-7B0A-495F-A793-684BE921C683}" destId="{B588FE8C-FB26-431D-9BB3-C2E827C3E4DE}" srcOrd="2" destOrd="0" presId="urn:microsoft.com/office/officeart/2005/8/layout/hierarchy2"/>
    <dgm:cxn modelId="{5DBA827E-90C9-4667-91A2-75E98B22B3D1}" type="presParOf" srcId="{B588FE8C-FB26-431D-9BB3-C2E827C3E4DE}" destId="{190EC1AF-239A-4DF9-BEDD-F0EC8DABD999}" srcOrd="0" destOrd="0" presId="urn:microsoft.com/office/officeart/2005/8/layout/hierarchy2"/>
    <dgm:cxn modelId="{1C7B083E-B669-43B8-B6FB-7840CFA7DA58}" type="presParOf" srcId="{E162809E-7B0A-495F-A793-684BE921C683}" destId="{175E1D0F-DA19-4909-ABD9-60558DB17C17}" srcOrd="3" destOrd="0" presId="urn:microsoft.com/office/officeart/2005/8/layout/hierarchy2"/>
    <dgm:cxn modelId="{B8E004ED-6298-4A57-927A-D38A6464ECD4}" type="presParOf" srcId="{175E1D0F-DA19-4909-ABD9-60558DB17C17}" destId="{187AE7BC-2826-4114-B1BB-C0266ED888D8}" srcOrd="0" destOrd="0" presId="urn:microsoft.com/office/officeart/2005/8/layout/hierarchy2"/>
    <dgm:cxn modelId="{6D047838-145A-457A-8BB5-9E0DEA626D5C}" type="presParOf" srcId="{175E1D0F-DA19-4909-ABD9-60558DB17C17}" destId="{DA3402D6-6C3A-4A3E-AF6C-0C7AA1BACA10}" srcOrd="1" destOrd="0" presId="urn:microsoft.com/office/officeart/2005/8/layout/hierarchy2"/>
    <dgm:cxn modelId="{ADE236B7-D802-4EA0-984F-92CA56B18014}" type="presParOf" srcId="{6A747140-A839-44A3-AA58-9B22159EED6C}" destId="{B96C0D36-349C-4C23-A919-AAEC7365D24E}" srcOrd="2" destOrd="0" presId="urn:microsoft.com/office/officeart/2005/8/layout/hierarchy2"/>
    <dgm:cxn modelId="{EC06B091-1AEE-4FE7-9B16-6729EE35034F}" type="presParOf" srcId="{B96C0D36-349C-4C23-A919-AAEC7365D24E}" destId="{2DE8679C-A45C-464F-88B5-C6EAEE686C43}" srcOrd="0" destOrd="0" presId="urn:microsoft.com/office/officeart/2005/8/layout/hierarchy2"/>
    <dgm:cxn modelId="{A824E717-4115-4CE6-90BD-F45F92217C69}" type="presParOf" srcId="{6A747140-A839-44A3-AA58-9B22159EED6C}" destId="{A9C71DA0-C05B-4620-BC7B-BD4942EEC558}" srcOrd="3" destOrd="0" presId="urn:microsoft.com/office/officeart/2005/8/layout/hierarchy2"/>
    <dgm:cxn modelId="{533D5B47-FB52-419E-AF22-A911EC19C17C}" type="presParOf" srcId="{A9C71DA0-C05B-4620-BC7B-BD4942EEC558}" destId="{1271D0E1-7A7F-4A10-B204-DEF4667747B9}" srcOrd="0" destOrd="0" presId="urn:microsoft.com/office/officeart/2005/8/layout/hierarchy2"/>
    <dgm:cxn modelId="{BD336AEC-A123-4A55-B577-2EFEBFE7A0C7}" type="presParOf" srcId="{A9C71DA0-C05B-4620-BC7B-BD4942EEC558}" destId="{B9F0B4FB-4FCD-4DD0-8CFB-56B7758382B7}" srcOrd="1" destOrd="0" presId="urn:microsoft.com/office/officeart/2005/8/layout/hierarchy2"/>
    <dgm:cxn modelId="{06AF11AF-1ED5-4DF1-9844-F82BA7B515B0}" type="presParOf" srcId="{B9F0B4FB-4FCD-4DD0-8CFB-56B7758382B7}" destId="{39032D38-F06C-406E-B248-0211287BF2A6}" srcOrd="0" destOrd="0" presId="urn:microsoft.com/office/officeart/2005/8/layout/hierarchy2"/>
    <dgm:cxn modelId="{FB1E2248-E5C7-4A1F-9EE1-889720E108DC}" type="presParOf" srcId="{39032D38-F06C-406E-B248-0211287BF2A6}" destId="{E5F2EA9C-F7DA-4A56-BF10-36320E23F793}" srcOrd="0" destOrd="0" presId="urn:microsoft.com/office/officeart/2005/8/layout/hierarchy2"/>
    <dgm:cxn modelId="{D847696C-C8E4-4679-AF40-984D897D4D3C}" type="presParOf" srcId="{B9F0B4FB-4FCD-4DD0-8CFB-56B7758382B7}" destId="{0260FDF3-2C36-4ACC-B9B2-D2337B445A4E}" srcOrd="1" destOrd="0" presId="urn:microsoft.com/office/officeart/2005/8/layout/hierarchy2"/>
    <dgm:cxn modelId="{06FF5251-49D1-4B56-AE34-D018324D1980}" type="presParOf" srcId="{0260FDF3-2C36-4ACC-B9B2-D2337B445A4E}" destId="{E2A16AC1-8537-419C-AD72-90BA567AFD6B}" srcOrd="0" destOrd="0" presId="urn:microsoft.com/office/officeart/2005/8/layout/hierarchy2"/>
    <dgm:cxn modelId="{DE457D75-119D-4A73-B288-2CACA81925D2}" type="presParOf" srcId="{0260FDF3-2C36-4ACC-B9B2-D2337B445A4E}" destId="{8593849C-B773-43B0-BA62-F93D9CCF7B34}" srcOrd="1" destOrd="0" presId="urn:microsoft.com/office/officeart/2005/8/layout/hierarchy2"/>
    <dgm:cxn modelId="{85DCDDA9-2703-4978-9ADA-26668C4E634C}" type="presParOf" srcId="{B9F0B4FB-4FCD-4DD0-8CFB-56B7758382B7}" destId="{639C2B56-8055-4D5A-B84D-EAA2FEC0E730}" srcOrd="2" destOrd="0" presId="urn:microsoft.com/office/officeart/2005/8/layout/hierarchy2"/>
    <dgm:cxn modelId="{4ADD0212-A1A3-48CB-B3A5-E0C8272B330A}" type="presParOf" srcId="{639C2B56-8055-4D5A-B84D-EAA2FEC0E730}" destId="{65265172-2917-4FC6-9CB3-1F49DE613959}" srcOrd="0" destOrd="0" presId="urn:microsoft.com/office/officeart/2005/8/layout/hierarchy2"/>
    <dgm:cxn modelId="{77CE669B-3019-4C55-AAEC-2C6E8D39A740}" type="presParOf" srcId="{B9F0B4FB-4FCD-4DD0-8CFB-56B7758382B7}" destId="{D5662616-2DD3-4B4F-9CAF-29ADEFBF04C7}" srcOrd="3" destOrd="0" presId="urn:microsoft.com/office/officeart/2005/8/layout/hierarchy2"/>
    <dgm:cxn modelId="{87938EB2-6427-4022-AA14-F90980DACE62}" type="presParOf" srcId="{D5662616-2DD3-4B4F-9CAF-29ADEFBF04C7}" destId="{77D89031-41FC-4080-80D4-392928C28A9D}" srcOrd="0" destOrd="0" presId="urn:microsoft.com/office/officeart/2005/8/layout/hierarchy2"/>
    <dgm:cxn modelId="{F63A9DFE-42AF-4C7F-9F6A-521F34336550}" type="presParOf" srcId="{D5662616-2DD3-4B4F-9CAF-29ADEFBF04C7}" destId="{8871A785-E550-4DA9-ABAF-42CB62199841}" srcOrd="1" destOrd="0" presId="urn:microsoft.com/office/officeart/2005/8/layout/hierarchy2"/>
    <dgm:cxn modelId="{0639D3A9-6731-42E3-99B0-3408EDD5D9D7}" type="presParOf" srcId="{B9F0B4FB-4FCD-4DD0-8CFB-56B7758382B7}" destId="{D8DECD8A-46FF-4D11-849A-5C487090A006}" srcOrd="4" destOrd="0" presId="urn:microsoft.com/office/officeart/2005/8/layout/hierarchy2"/>
    <dgm:cxn modelId="{05BC4E73-5D3D-4EE5-B0C1-345A10738496}" type="presParOf" srcId="{D8DECD8A-46FF-4D11-849A-5C487090A006}" destId="{83295EFF-D0BD-4302-A26E-DE6227BC76FA}" srcOrd="0" destOrd="0" presId="urn:microsoft.com/office/officeart/2005/8/layout/hierarchy2"/>
    <dgm:cxn modelId="{8E08D741-8B06-4D19-B895-F1FBFB09A4A5}" type="presParOf" srcId="{B9F0B4FB-4FCD-4DD0-8CFB-56B7758382B7}" destId="{C9D51B60-D48A-436D-A4DD-1DB002B61C26}" srcOrd="5" destOrd="0" presId="urn:microsoft.com/office/officeart/2005/8/layout/hierarchy2"/>
    <dgm:cxn modelId="{C362E5C1-A51C-4383-A0B4-39D89AB4236A}" type="presParOf" srcId="{C9D51B60-D48A-436D-A4DD-1DB002B61C26}" destId="{463915E2-0EC3-411A-98D6-BD26483B7A5C}" srcOrd="0" destOrd="0" presId="urn:microsoft.com/office/officeart/2005/8/layout/hierarchy2"/>
    <dgm:cxn modelId="{519AC4B1-F4C0-4BA2-9549-95784BC7D456}" type="presParOf" srcId="{C9D51B60-D48A-436D-A4DD-1DB002B61C26}" destId="{CBA720CE-D3E6-4FAD-8F65-BCAAFC2DFB2F}" srcOrd="1" destOrd="0" presId="urn:microsoft.com/office/officeart/2005/8/layout/hierarchy2"/>
    <dgm:cxn modelId="{69D55AA0-A518-4CD9-BBBA-DF50D40BA603}" type="presParOf" srcId="{448D60DB-4201-426A-B13F-BF27A161E44D}" destId="{4FD91BEA-0955-4193-A0C7-00393D39CF73}" srcOrd="2" destOrd="0" presId="urn:microsoft.com/office/officeart/2005/8/layout/hierarchy2"/>
    <dgm:cxn modelId="{F91F4FF6-25CD-4CA5-A9E3-A950FE71F624}" type="presParOf" srcId="{4FD91BEA-0955-4193-A0C7-00393D39CF73}" destId="{6FC550DB-9ADD-4CF6-B660-16654FEF717F}" srcOrd="0" destOrd="0" presId="urn:microsoft.com/office/officeart/2005/8/layout/hierarchy2"/>
    <dgm:cxn modelId="{50876435-F6CE-4F9B-9009-5F6F02EDE002}" type="presParOf" srcId="{448D60DB-4201-426A-B13F-BF27A161E44D}" destId="{A930C667-8E4C-4208-900D-CF2504B8E587}" srcOrd="3" destOrd="0" presId="urn:microsoft.com/office/officeart/2005/8/layout/hierarchy2"/>
    <dgm:cxn modelId="{9A353967-D090-4B1C-9599-0C2CB3EDFFDC}" type="presParOf" srcId="{A930C667-8E4C-4208-900D-CF2504B8E587}" destId="{736F7EC9-394F-43E9-A3A2-2E35837B692D}" srcOrd="0" destOrd="0" presId="urn:microsoft.com/office/officeart/2005/8/layout/hierarchy2"/>
    <dgm:cxn modelId="{A5C4DE4E-136F-4E69-81C1-E3F30B240594}" type="presParOf" srcId="{A930C667-8E4C-4208-900D-CF2504B8E587}" destId="{12A3C7C3-A21A-4E9C-971F-89D12901E006}" srcOrd="1" destOrd="0" presId="urn:microsoft.com/office/officeart/2005/8/layout/hierarchy2"/>
    <dgm:cxn modelId="{83C12FF2-C8DB-425D-8E13-9B273D4BF3AE}" type="presParOf" srcId="{12A3C7C3-A21A-4E9C-971F-89D12901E006}" destId="{49CB38B7-C188-43F8-97D5-47B66B75C898}" srcOrd="0" destOrd="0" presId="urn:microsoft.com/office/officeart/2005/8/layout/hierarchy2"/>
    <dgm:cxn modelId="{882370F3-975F-4ECA-B8CD-BBAB1859B301}" type="presParOf" srcId="{49CB38B7-C188-43F8-97D5-47B66B75C898}" destId="{A6A5D3C5-C474-46ED-931A-6EABF58CD0CE}" srcOrd="0" destOrd="0" presId="urn:microsoft.com/office/officeart/2005/8/layout/hierarchy2"/>
    <dgm:cxn modelId="{E762B120-C412-4884-A682-682167EC1E36}" type="presParOf" srcId="{12A3C7C3-A21A-4E9C-971F-89D12901E006}" destId="{4C15488C-05E6-4D1C-B89F-B2BDA0730479}" srcOrd="1" destOrd="0" presId="urn:microsoft.com/office/officeart/2005/8/layout/hierarchy2"/>
    <dgm:cxn modelId="{4EF80D45-E632-47D5-B972-AB74F2F6B412}" type="presParOf" srcId="{4C15488C-05E6-4D1C-B89F-B2BDA0730479}" destId="{87B9E334-7DF6-4E42-98E3-95BC9CE6CBB5}" srcOrd="0" destOrd="0" presId="urn:microsoft.com/office/officeart/2005/8/layout/hierarchy2"/>
    <dgm:cxn modelId="{A20CC44E-3DB7-408B-8B1B-BF085D60BFBD}" type="presParOf" srcId="{4C15488C-05E6-4D1C-B89F-B2BDA0730479}" destId="{5259CBA6-9EA2-4782-870A-F9E399408BAF}" srcOrd="1" destOrd="0" presId="urn:microsoft.com/office/officeart/2005/8/layout/hierarchy2"/>
    <dgm:cxn modelId="{81FB39FC-A155-42C3-AB56-FD4AC5379AEA}" type="presParOf" srcId="{12A3C7C3-A21A-4E9C-971F-89D12901E006}" destId="{2FE89277-C1F7-4C56-BD6E-AD4C831067FC}" srcOrd="2" destOrd="0" presId="urn:microsoft.com/office/officeart/2005/8/layout/hierarchy2"/>
    <dgm:cxn modelId="{2BD4D4AC-E05E-4DAD-99A7-5EFB570759E4}" type="presParOf" srcId="{2FE89277-C1F7-4C56-BD6E-AD4C831067FC}" destId="{821BD576-5E86-43FC-8B1A-C7810C3C0ECD}" srcOrd="0" destOrd="0" presId="urn:microsoft.com/office/officeart/2005/8/layout/hierarchy2"/>
    <dgm:cxn modelId="{3B6FC19D-2B3C-48BC-89A5-3AD61B8FCEEE}" type="presParOf" srcId="{12A3C7C3-A21A-4E9C-971F-89D12901E006}" destId="{C93BC7BD-18BD-415B-B0E9-3C1350FB47D0}" srcOrd="3" destOrd="0" presId="urn:microsoft.com/office/officeart/2005/8/layout/hierarchy2"/>
    <dgm:cxn modelId="{933F1C70-E5AF-47CB-8074-B185D163A780}" type="presParOf" srcId="{C93BC7BD-18BD-415B-B0E9-3C1350FB47D0}" destId="{5ED83098-F049-403B-B539-D793B550D23C}" srcOrd="0" destOrd="0" presId="urn:microsoft.com/office/officeart/2005/8/layout/hierarchy2"/>
    <dgm:cxn modelId="{2BA5F8B0-625B-48D6-B4EE-CFFA686E4639}" type="presParOf" srcId="{C93BC7BD-18BD-415B-B0E9-3C1350FB47D0}" destId="{A6397551-1C7A-4CD4-8AB0-2A22D435C67A}" srcOrd="1" destOrd="0" presId="urn:microsoft.com/office/officeart/2005/8/layout/hierarchy2"/>
    <dgm:cxn modelId="{A553CA44-D73F-4490-9989-8A575443205C}" type="presParOf" srcId="{12A3C7C3-A21A-4E9C-971F-89D12901E006}" destId="{3A4F82BA-4B41-4AD5-8F93-D6C6361E561A}" srcOrd="4" destOrd="0" presId="urn:microsoft.com/office/officeart/2005/8/layout/hierarchy2"/>
    <dgm:cxn modelId="{700E1C5D-911E-4232-B5CF-F353BBF4E37F}" type="presParOf" srcId="{3A4F82BA-4B41-4AD5-8F93-D6C6361E561A}" destId="{6528BEDD-B099-44E3-B8FB-5DE66EBB7F60}" srcOrd="0" destOrd="0" presId="urn:microsoft.com/office/officeart/2005/8/layout/hierarchy2"/>
    <dgm:cxn modelId="{448DC352-3161-47A4-83A3-60D37B29EDD9}" type="presParOf" srcId="{12A3C7C3-A21A-4E9C-971F-89D12901E006}" destId="{7D42E423-5C4A-4320-ADEF-413FE3372FD6}" srcOrd="5" destOrd="0" presId="urn:microsoft.com/office/officeart/2005/8/layout/hierarchy2"/>
    <dgm:cxn modelId="{D4A0DD48-C9EE-471D-B326-3C56BFC6D36D}" type="presParOf" srcId="{7D42E423-5C4A-4320-ADEF-413FE3372FD6}" destId="{961938AF-0773-4E5E-93BE-00127369B72B}" srcOrd="0" destOrd="0" presId="urn:microsoft.com/office/officeart/2005/8/layout/hierarchy2"/>
    <dgm:cxn modelId="{9DB0200D-2806-4644-A7B0-CDB9919C1662}" type="presParOf" srcId="{7D42E423-5C4A-4320-ADEF-413FE3372FD6}" destId="{CFE072E0-094A-4E3D-A6FE-3FB394866E61}" srcOrd="1" destOrd="0" presId="urn:microsoft.com/office/officeart/2005/8/layout/hierarchy2"/>
    <dgm:cxn modelId="{1A6E803B-0E1B-4B86-80E5-25558669FF4C}" type="presParOf" srcId="{1CA4A8FD-6619-4918-8316-F253B3C0029E}" destId="{653D7D28-86F2-4045-86D7-BE2BD85E0D56}" srcOrd="2" destOrd="0" presId="urn:microsoft.com/office/officeart/2005/8/layout/hierarchy2"/>
    <dgm:cxn modelId="{497F1B90-455A-4D82-BB87-71108171470B}" type="presParOf" srcId="{653D7D28-86F2-4045-86D7-BE2BD85E0D56}" destId="{FA68FB48-16B4-4696-99CA-CE8832BFD39A}" srcOrd="0" destOrd="0" presId="urn:microsoft.com/office/officeart/2005/8/layout/hierarchy2"/>
    <dgm:cxn modelId="{C6D39250-6331-4A78-A3B2-6F08AA7323D8}" type="presParOf" srcId="{1CA4A8FD-6619-4918-8316-F253B3C0029E}" destId="{53514098-78A1-4B2A-B1F6-59397403EE50}" srcOrd="3" destOrd="0" presId="urn:microsoft.com/office/officeart/2005/8/layout/hierarchy2"/>
    <dgm:cxn modelId="{FD5EE473-12FE-4358-B40A-B0A012A3A09E}" type="presParOf" srcId="{53514098-78A1-4B2A-B1F6-59397403EE50}" destId="{4EDC894B-6C34-4EB8-8AF8-02D07C9B2026}" srcOrd="0" destOrd="0" presId="urn:microsoft.com/office/officeart/2005/8/layout/hierarchy2"/>
    <dgm:cxn modelId="{33D4D4B2-A100-4E95-90C4-6BE561EAF4D0}" type="presParOf" srcId="{53514098-78A1-4B2A-B1F6-59397403EE50}" destId="{6DA98349-A535-467A-96D0-5D564762D4D4}" srcOrd="1" destOrd="0" presId="urn:microsoft.com/office/officeart/2005/8/layout/hierarchy2"/>
    <dgm:cxn modelId="{3E546B57-CCC8-4FFE-8221-4BD9251BA537}" type="presParOf" srcId="{6DA98349-A535-467A-96D0-5D564762D4D4}" destId="{0F7D99AF-C166-486C-9AC3-A484F0122101}" srcOrd="0" destOrd="0" presId="urn:microsoft.com/office/officeart/2005/8/layout/hierarchy2"/>
    <dgm:cxn modelId="{3D3EC5A9-8243-44E5-8A74-4931EFB8B790}" type="presParOf" srcId="{0F7D99AF-C166-486C-9AC3-A484F0122101}" destId="{EF66CBBF-5371-487E-B60E-93F3DA1D6421}" srcOrd="0" destOrd="0" presId="urn:microsoft.com/office/officeart/2005/8/layout/hierarchy2"/>
    <dgm:cxn modelId="{FBC17207-E7FE-4166-80AE-57CA4BA4FDE6}" type="presParOf" srcId="{6DA98349-A535-467A-96D0-5D564762D4D4}" destId="{795E53DE-DEB1-4B51-83D7-1D6BB5CF8134}" srcOrd="1" destOrd="0" presId="urn:microsoft.com/office/officeart/2005/8/layout/hierarchy2"/>
    <dgm:cxn modelId="{7EB6B9B8-3814-4CB2-A5F7-81D6376BF147}" type="presParOf" srcId="{795E53DE-DEB1-4B51-83D7-1D6BB5CF8134}" destId="{7C89B0F0-779F-4E68-95F8-5110515E01CC}" srcOrd="0" destOrd="0" presId="urn:microsoft.com/office/officeart/2005/8/layout/hierarchy2"/>
    <dgm:cxn modelId="{DE427F3D-67B3-47A3-9B6A-760E752B8374}" type="presParOf" srcId="{795E53DE-DEB1-4B51-83D7-1D6BB5CF8134}" destId="{4E6AFBC5-3B86-4E25-B312-D081603656C9}" srcOrd="1" destOrd="0" presId="urn:microsoft.com/office/officeart/2005/8/layout/hierarchy2"/>
    <dgm:cxn modelId="{20048CB6-C0C0-499B-A156-CEFA1D937EB9}" type="presParOf" srcId="{6DA98349-A535-467A-96D0-5D564762D4D4}" destId="{BF9B2A63-3A2F-448F-9575-2E05183E83AB}" srcOrd="2" destOrd="0" presId="urn:microsoft.com/office/officeart/2005/8/layout/hierarchy2"/>
    <dgm:cxn modelId="{027B78EF-6F30-4CB8-9D15-EF20DEAC2EA4}" type="presParOf" srcId="{BF9B2A63-3A2F-448F-9575-2E05183E83AB}" destId="{9EC8B18A-7DDF-4BE8-81D2-2FF8358D901A}" srcOrd="0" destOrd="0" presId="urn:microsoft.com/office/officeart/2005/8/layout/hierarchy2"/>
    <dgm:cxn modelId="{D45A265B-1352-453D-8A53-FB230D086B0C}" type="presParOf" srcId="{6DA98349-A535-467A-96D0-5D564762D4D4}" destId="{C03F042A-10AC-4DF0-A903-8E4C21EA5495}" srcOrd="3" destOrd="0" presId="urn:microsoft.com/office/officeart/2005/8/layout/hierarchy2"/>
    <dgm:cxn modelId="{18C0AB83-D097-4EF8-B892-82570DBA7DA5}" type="presParOf" srcId="{C03F042A-10AC-4DF0-A903-8E4C21EA5495}" destId="{6C7E80D4-A535-4766-AC76-DC89E5EACD3F}" srcOrd="0" destOrd="0" presId="urn:microsoft.com/office/officeart/2005/8/layout/hierarchy2"/>
    <dgm:cxn modelId="{7D5D1668-19A1-420B-BF06-5DB36DC06542}" type="presParOf" srcId="{C03F042A-10AC-4DF0-A903-8E4C21EA5495}" destId="{0CBE1A06-1BB4-4782-AD0C-9E94ED676528}" srcOrd="1" destOrd="0" presId="urn:microsoft.com/office/officeart/2005/8/layout/hierarchy2"/>
    <dgm:cxn modelId="{357C6322-2928-4D24-9140-940131C23495}" type="presParOf" srcId="{AAFECF0A-90D0-4A22-AA6C-A08BEE1D1B11}" destId="{DBA9707A-7282-4754-B531-2BB4E2699E66}" srcOrd="2" destOrd="0" presId="urn:microsoft.com/office/officeart/2005/8/layout/hierarchy2"/>
    <dgm:cxn modelId="{2734187B-C102-4C4F-ADF9-EE8D2C6667F8}" type="presParOf" srcId="{DBA9707A-7282-4754-B531-2BB4E2699E66}" destId="{EAA00B51-2772-48DF-AE34-53C2B597F021}" srcOrd="0" destOrd="0" presId="urn:microsoft.com/office/officeart/2005/8/layout/hierarchy2"/>
    <dgm:cxn modelId="{5AA0637A-8B1C-4006-8E26-E5BAE9F19F8D}" type="presParOf" srcId="{AAFECF0A-90D0-4A22-AA6C-A08BEE1D1B11}" destId="{DFA47B93-B945-44A6-90CF-3CC40979CCDA}" srcOrd="3" destOrd="0" presId="urn:microsoft.com/office/officeart/2005/8/layout/hierarchy2"/>
    <dgm:cxn modelId="{2215EB2D-026F-4312-AC07-27B02114F0AD}" type="presParOf" srcId="{DFA47B93-B945-44A6-90CF-3CC40979CCDA}" destId="{E9FB144C-D983-4D9D-AC88-B3A0268D5ED8}" srcOrd="0" destOrd="0" presId="urn:microsoft.com/office/officeart/2005/8/layout/hierarchy2"/>
    <dgm:cxn modelId="{3B5F6F13-9A8F-41B6-B2D9-26C342BB4A1D}" type="presParOf" srcId="{DFA47B93-B945-44A6-90CF-3CC40979CCDA}" destId="{80908439-FF04-43F1-857D-2F1FBA7F8899}" srcOrd="1" destOrd="0" presId="urn:microsoft.com/office/officeart/2005/8/layout/hierarchy2"/>
    <dgm:cxn modelId="{F2CFD7DA-3873-48CD-BB97-A9E21871997C}" type="presParOf" srcId="{80908439-FF04-43F1-857D-2F1FBA7F8899}" destId="{F07A0FBE-999E-4657-8BB2-FDF9252B1917}" srcOrd="0" destOrd="0" presId="urn:microsoft.com/office/officeart/2005/8/layout/hierarchy2"/>
    <dgm:cxn modelId="{722F2EED-E999-42AF-A64C-0705E6999419}" type="presParOf" srcId="{F07A0FBE-999E-4657-8BB2-FDF9252B1917}" destId="{9F401D7E-9126-4539-BA07-A16842AF3216}" srcOrd="0" destOrd="0" presId="urn:microsoft.com/office/officeart/2005/8/layout/hierarchy2"/>
    <dgm:cxn modelId="{30462AF5-4204-4F8F-BCE6-D9D8B13A3E1A}" type="presParOf" srcId="{80908439-FF04-43F1-857D-2F1FBA7F8899}" destId="{9EE69149-7BBB-4CCD-9CDF-DA2A57E4AAAF}" srcOrd="1" destOrd="0" presId="urn:microsoft.com/office/officeart/2005/8/layout/hierarchy2"/>
    <dgm:cxn modelId="{49AC1C95-512D-40D1-8CCD-368836849D22}" type="presParOf" srcId="{9EE69149-7BBB-4CCD-9CDF-DA2A57E4AAAF}" destId="{115EA2E0-709E-4DC1-95C7-F623F138B5E8}" srcOrd="0" destOrd="0" presId="urn:microsoft.com/office/officeart/2005/8/layout/hierarchy2"/>
    <dgm:cxn modelId="{F5564369-FD3C-49D4-B827-707D4D939C64}" type="presParOf" srcId="{9EE69149-7BBB-4CCD-9CDF-DA2A57E4AAAF}" destId="{03488961-DB4A-4EED-BF76-FDF0570B50EE}" srcOrd="1" destOrd="0" presId="urn:microsoft.com/office/officeart/2005/8/layout/hierarchy2"/>
    <dgm:cxn modelId="{4F1815FF-0873-421D-8158-70AFA3FAB073}" type="presParOf" srcId="{80908439-FF04-43F1-857D-2F1FBA7F8899}" destId="{DE2BD985-73D7-4743-83A9-468635330887}" srcOrd="2" destOrd="0" presId="urn:microsoft.com/office/officeart/2005/8/layout/hierarchy2"/>
    <dgm:cxn modelId="{FE65A5F9-0307-46FC-AA32-E2AC084A5E75}" type="presParOf" srcId="{DE2BD985-73D7-4743-83A9-468635330887}" destId="{0021A03A-FF4E-4640-B706-ABE8BCE13487}" srcOrd="0" destOrd="0" presId="urn:microsoft.com/office/officeart/2005/8/layout/hierarchy2"/>
    <dgm:cxn modelId="{801FB58A-E1CF-484E-ABE8-C1BABBD43344}" type="presParOf" srcId="{80908439-FF04-43F1-857D-2F1FBA7F8899}" destId="{3D30C80B-E8AC-4683-BE8D-3AFAE94AB663}" srcOrd="3" destOrd="0" presId="urn:microsoft.com/office/officeart/2005/8/layout/hierarchy2"/>
    <dgm:cxn modelId="{308D2046-27EF-4492-82EA-6783AB1280C2}" type="presParOf" srcId="{3D30C80B-E8AC-4683-BE8D-3AFAE94AB663}" destId="{962CCE99-3DBA-4F8A-8A0E-50378D6E67AA}" srcOrd="0" destOrd="0" presId="urn:microsoft.com/office/officeart/2005/8/layout/hierarchy2"/>
    <dgm:cxn modelId="{5CF92166-3E42-428F-B39B-6185C895A00F}" type="presParOf" srcId="{3D30C80B-E8AC-4683-BE8D-3AFAE94AB663}" destId="{F7182215-F928-4205-A559-0625C1FE7930}" srcOrd="1" destOrd="0" presId="urn:microsoft.com/office/officeart/2005/8/layout/hierarchy2"/>
    <dgm:cxn modelId="{AFFFDA96-EFF2-4DAE-AB45-A82F3568D59C}" type="presParOf" srcId="{80908439-FF04-43F1-857D-2F1FBA7F8899}" destId="{C6D100F9-67ED-44FC-83A8-883630BC5124}" srcOrd="4" destOrd="0" presId="urn:microsoft.com/office/officeart/2005/8/layout/hierarchy2"/>
    <dgm:cxn modelId="{C2662BFF-9D74-4594-8E52-67879F26BF8F}" type="presParOf" srcId="{C6D100F9-67ED-44FC-83A8-883630BC5124}" destId="{65751B2E-CEC2-4F2E-AC9D-605125EE04FA}" srcOrd="0" destOrd="0" presId="urn:microsoft.com/office/officeart/2005/8/layout/hierarchy2"/>
    <dgm:cxn modelId="{1650B4A8-C50C-4FE6-945B-EA24A07795C0}" type="presParOf" srcId="{80908439-FF04-43F1-857D-2F1FBA7F8899}" destId="{8C68671E-F019-49C6-9170-CFB4826EBA77}" srcOrd="5" destOrd="0" presId="urn:microsoft.com/office/officeart/2005/8/layout/hierarchy2"/>
    <dgm:cxn modelId="{1700F583-CDCB-4BDC-A5DE-C45454168E92}" type="presParOf" srcId="{8C68671E-F019-49C6-9170-CFB4826EBA77}" destId="{D81F1331-A886-40A2-A79E-AE2A992A69C9}" srcOrd="0" destOrd="0" presId="urn:microsoft.com/office/officeart/2005/8/layout/hierarchy2"/>
    <dgm:cxn modelId="{8010C17F-17AC-4C0F-8E65-45B3FE0D055B}" type="presParOf" srcId="{8C68671E-F019-49C6-9170-CFB4826EBA77}" destId="{5DE77931-B458-460F-B4FF-4A2022566C05}"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350B7-F828-4124-B3E4-2EE6F456B2EE}">
      <dsp:nvSpPr>
        <dsp:cNvPr id="0" name=""/>
        <dsp:cNvSpPr/>
      </dsp:nvSpPr>
      <dsp:spPr>
        <a:xfrm>
          <a:off x="690668" y="4145827"/>
          <a:ext cx="584587" cy="684631"/>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Geotechnical Asset</a:t>
          </a:r>
        </a:p>
      </dsp:txBody>
      <dsp:txXfrm>
        <a:off x="707790" y="4162949"/>
        <a:ext cx="550343" cy="650387"/>
      </dsp:txXfrm>
    </dsp:sp>
    <dsp:sp modelId="{FD678F23-2118-452B-BCF6-FE869A3899AE}">
      <dsp:nvSpPr>
        <dsp:cNvPr id="0" name=""/>
        <dsp:cNvSpPr/>
      </dsp:nvSpPr>
      <dsp:spPr>
        <a:xfrm rot="18040743">
          <a:off x="1083524" y="4147758"/>
          <a:ext cx="782942" cy="7408"/>
        </a:xfrm>
        <a:custGeom>
          <a:avLst/>
          <a:gdLst/>
          <a:ahLst/>
          <a:cxnLst/>
          <a:rect l="0" t="0" r="0" b="0"/>
          <a:pathLst>
            <a:path>
              <a:moveTo>
                <a:pt x="0" y="3704"/>
              </a:moveTo>
              <a:lnTo>
                <a:pt x="782942" y="37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1455422" y="4131889"/>
        <a:ext cx="39147" cy="39147"/>
      </dsp:txXfrm>
    </dsp:sp>
    <dsp:sp modelId="{C0B4EB0F-71FA-4755-9771-A14C7F17FF0A}">
      <dsp:nvSpPr>
        <dsp:cNvPr id="0" name=""/>
        <dsp:cNvSpPr/>
      </dsp:nvSpPr>
      <dsp:spPr>
        <a:xfrm>
          <a:off x="1674736" y="3703158"/>
          <a:ext cx="446495" cy="22324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Physical Asset</a:t>
          </a:r>
        </a:p>
      </dsp:txBody>
      <dsp:txXfrm>
        <a:off x="1681275" y="3709697"/>
        <a:ext cx="433417" cy="210169"/>
      </dsp:txXfrm>
    </dsp:sp>
    <dsp:sp modelId="{81E3A0BA-B89F-40FF-BD98-BD7653EB069F}">
      <dsp:nvSpPr>
        <dsp:cNvPr id="0" name=""/>
        <dsp:cNvSpPr/>
      </dsp:nvSpPr>
      <dsp:spPr>
        <a:xfrm rot="18299825">
          <a:off x="1962459" y="3506099"/>
          <a:ext cx="744594" cy="7408"/>
        </a:xfrm>
        <a:custGeom>
          <a:avLst/>
          <a:gdLst/>
          <a:ahLst/>
          <a:cxnLst/>
          <a:rect l="0" t="0" r="0" b="0"/>
          <a:pathLst>
            <a:path>
              <a:moveTo>
                <a:pt x="0" y="3704"/>
              </a:moveTo>
              <a:lnTo>
                <a:pt x="744594"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316142" y="3491188"/>
        <a:ext cx="37229" cy="37229"/>
      </dsp:txXfrm>
    </dsp:sp>
    <dsp:sp modelId="{1E660C8E-E9F6-4954-930F-46CDBDDF53C2}">
      <dsp:nvSpPr>
        <dsp:cNvPr id="0" name=""/>
        <dsp:cNvSpPr/>
      </dsp:nvSpPr>
      <dsp:spPr>
        <a:xfrm>
          <a:off x="2548282" y="2953069"/>
          <a:ext cx="446495" cy="503510"/>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Corridor and/or GAM Section</a:t>
          </a:r>
        </a:p>
      </dsp:txBody>
      <dsp:txXfrm>
        <a:off x="2561359" y="2966146"/>
        <a:ext cx="420341" cy="477356"/>
      </dsp:txXfrm>
    </dsp:sp>
    <dsp:sp modelId="{96C54AB4-D6B2-4D1C-A2CC-1739DE3E3163}">
      <dsp:nvSpPr>
        <dsp:cNvPr id="0" name=""/>
        <dsp:cNvSpPr/>
      </dsp:nvSpPr>
      <dsp:spPr>
        <a:xfrm rot="18062244">
          <a:off x="2764883" y="2794473"/>
          <a:ext cx="949188" cy="7408"/>
        </a:xfrm>
        <a:custGeom>
          <a:avLst/>
          <a:gdLst/>
          <a:ahLst/>
          <a:cxnLst/>
          <a:rect l="0" t="0" r="0" b="0"/>
          <a:pathLst>
            <a:path>
              <a:moveTo>
                <a:pt x="0" y="3704"/>
              </a:moveTo>
              <a:lnTo>
                <a:pt x="949188"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3215747" y="2774447"/>
        <a:ext cx="47459" cy="47459"/>
      </dsp:txXfrm>
    </dsp:sp>
    <dsp:sp modelId="{23EED09C-E107-422E-9963-2563DD701104}">
      <dsp:nvSpPr>
        <dsp:cNvPr id="0" name=""/>
        <dsp:cNvSpPr/>
      </dsp:nvSpPr>
      <dsp:spPr>
        <a:xfrm>
          <a:off x="3484177" y="2279906"/>
          <a:ext cx="446495" cy="223247"/>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ROW Feature</a:t>
          </a:r>
        </a:p>
      </dsp:txBody>
      <dsp:txXfrm>
        <a:off x="3490716" y="2286445"/>
        <a:ext cx="433417" cy="210169"/>
      </dsp:txXfrm>
    </dsp:sp>
    <dsp:sp modelId="{6CB2176E-B090-4C5B-A2C4-03F5056ABCA6}">
      <dsp:nvSpPr>
        <dsp:cNvPr id="0" name=""/>
        <dsp:cNvSpPr/>
      </dsp:nvSpPr>
      <dsp:spPr>
        <a:xfrm rot="17973994">
          <a:off x="3680485" y="1958249"/>
          <a:ext cx="987777" cy="7408"/>
        </a:xfrm>
        <a:custGeom>
          <a:avLst/>
          <a:gdLst/>
          <a:ahLst/>
          <a:cxnLst/>
          <a:rect l="0" t="0" r="0" b="0"/>
          <a:pathLst>
            <a:path>
              <a:moveTo>
                <a:pt x="0" y="3704"/>
              </a:moveTo>
              <a:lnTo>
                <a:pt x="987777"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149679" y="1937259"/>
        <a:ext cx="49388" cy="49388"/>
      </dsp:txXfrm>
    </dsp:sp>
    <dsp:sp modelId="{B71717AC-E29D-4678-9243-02CFB1D98C24}">
      <dsp:nvSpPr>
        <dsp:cNvPr id="0" name=""/>
        <dsp:cNvSpPr/>
      </dsp:nvSpPr>
      <dsp:spPr>
        <a:xfrm>
          <a:off x="4418076" y="1420754"/>
          <a:ext cx="665577" cy="223247"/>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Independent Feature</a:t>
          </a:r>
        </a:p>
      </dsp:txBody>
      <dsp:txXfrm>
        <a:off x="4424615" y="1427293"/>
        <a:ext cx="652499" cy="210169"/>
      </dsp:txXfrm>
    </dsp:sp>
    <dsp:sp modelId="{B36F19F0-85E4-4B59-A758-2A135EFFFF4B}">
      <dsp:nvSpPr>
        <dsp:cNvPr id="0" name=""/>
        <dsp:cNvSpPr/>
      </dsp:nvSpPr>
      <dsp:spPr>
        <a:xfrm rot="17542780">
          <a:off x="4687278" y="936802"/>
          <a:ext cx="1280163" cy="7408"/>
        </a:xfrm>
        <a:custGeom>
          <a:avLst/>
          <a:gdLst/>
          <a:ahLst/>
          <a:cxnLst/>
          <a:rect l="0" t="0" r="0" b="0"/>
          <a:pathLst>
            <a:path>
              <a:moveTo>
                <a:pt x="0" y="3704"/>
              </a:moveTo>
              <a:lnTo>
                <a:pt x="1280163"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295355" y="908502"/>
        <a:ext cx="64008" cy="64008"/>
      </dsp:txXfrm>
    </dsp:sp>
    <dsp:sp modelId="{55DC7409-3589-4FDC-965C-2B8E15402FC3}">
      <dsp:nvSpPr>
        <dsp:cNvPr id="0" name=""/>
        <dsp:cNvSpPr/>
      </dsp:nvSpPr>
      <dsp:spPr>
        <a:xfrm>
          <a:off x="5571065" y="237011"/>
          <a:ext cx="636189" cy="223247"/>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Slope</a:t>
          </a:r>
        </a:p>
      </dsp:txBody>
      <dsp:txXfrm>
        <a:off x="5577604" y="243550"/>
        <a:ext cx="623111" cy="210169"/>
      </dsp:txXfrm>
    </dsp:sp>
    <dsp:sp modelId="{2B928FD4-CFC1-4DC2-B031-0F9EE6029879}">
      <dsp:nvSpPr>
        <dsp:cNvPr id="0" name=""/>
        <dsp:cNvSpPr/>
      </dsp:nvSpPr>
      <dsp:spPr>
        <a:xfrm rot="20276342">
          <a:off x="6185697" y="234339"/>
          <a:ext cx="588889" cy="7408"/>
        </a:xfrm>
        <a:custGeom>
          <a:avLst/>
          <a:gdLst/>
          <a:ahLst/>
          <a:cxnLst/>
          <a:rect l="0" t="0" r="0" b="0"/>
          <a:pathLst>
            <a:path>
              <a:moveTo>
                <a:pt x="0" y="3704"/>
              </a:moveTo>
              <a:lnTo>
                <a:pt x="588889"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6465419" y="223321"/>
        <a:ext cx="29444" cy="29444"/>
      </dsp:txXfrm>
    </dsp:sp>
    <dsp:sp modelId="{005D70A0-C572-40A2-B22F-C4528B71867D}">
      <dsp:nvSpPr>
        <dsp:cNvPr id="0" name=""/>
        <dsp:cNvSpPr/>
      </dsp:nvSpPr>
      <dsp:spPr>
        <a:xfrm>
          <a:off x="6753028" y="15828"/>
          <a:ext cx="513175" cy="223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Rock</a:t>
          </a:r>
        </a:p>
      </dsp:txBody>
      <dsp:txXfrm>
        <a:off x="6759567" y="22367"/>
        <a:ext cx="500097" cy="210169"/>
      </dsp:txXfrm>
    </dsp:sp>
    <dsp:sp modelId="{A8234CF4-2CB8-49EC-9ACC-4615DB4EEA9C}">
      <dsp:nvSpPr>
        <dsp:cNvPr id="0" name=""/>
        <dsp:cNvSpPr/>
      </dsp:nvSpPr>
      <dsp:spPr>
        <a:xfrm rot="223622">
          <a:off x="6206676" y="362707"/>
          <a:ext cx="546930" cy="7408"/>
        </a:xfrm>
        <a:custGeom>
          <a:avLst/>
          <a:gdLst/>
          <a:ahLst/>
          <a:cxnLst/>
          <a:rect l="0" t="0" r="0" b="0"/>
          <a:pathLst>
            <a:path>
              <a:moveTo>
                <a:pt x="0" y="3704"/>
              </a:moveTo>
              <a:lnTo>
                <a:pt x="546930"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6466468" y="352738"/>
        <a:ext cx="27346" cy="27346"/>
      </dsp:txXfrm>
    </dsp:sp>
    <dsp:sp modelId="{91E115EA-E1B7-41F6-9897-8E711D5CCF98}">
      <dsp:nvSpPr>
        <dsp:cNvPr id="0" name=""/>
        <dsp:cNvSpPr/>
      </dsp:nvSpPr>
      <dsp:spPr>
        <a:xfrm>
          <a:off x="6753028" y="272563"/>
          <a:ext cx="513175" cy="223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Soil</a:t>
          </a:r>
        </a:p>
      </dsp:txBody>
      <dsp:txXfrm>
        <a:off x="6759567" y="279102"/>
        <a:ext cx="500097" cy="210169"/>
      </dsp:txXfrm>
    </dsp:sp>
    <dsp:sp modelId="{DD5DD544-23EA-432B-B54E-B865387AFBB8}">
      <dsp:nvSpPr>
        <dsp:cNvPr id="0" name=""/>
        <dsp:cNvSpPr/>
      </dsp:nvSpPr>
      <dsp:spPr>
        <a:xfrm rot="1690267">
          <a:off x="6170585" y="491074"/>
          <a:ext cx="619112" cy="7408"/>
        </a:xfrm>
        <a:custGeom>
          <a:avLst/>
          <a:gdLst/>
          <a:ahLst/>
          <a:cxnLst/>
          <a:rect l="0" t="0" r="0" b="0"/>
          <a:pathLst>
            <a:path>
              <a:moveTo>
                <a:pt x="0" y="3704"/>
              </a:moveTo>
              <a:lnTo>
                <a:pt x="619112"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6464664" y="479301"/>
        <a:ext cx="30955" cy="30955"/>
      </dsp:txXfrm>
    </dsp:sp>
    <dsp:sp modelId="{398C29DD-0334-4BD8-9FC7-CFD0B2C967B9}">
      <dsp:nvSpPr>
        <dsp:cNvPr id="0" name=""/>
        <dsp:cNvSpPr/>
      </dsp:nvSpPr>
      <dsp:spPr>
        <a:xfrm>
          <a:off x="6753028" y="529298"/>
          <a:ext cx="513175" cy="223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Modified</a:t>
          </a:r>
        </a:p>
      </dsp:txBody>
      <dsp:txXfrm>
        <a:off x="6759567" y="535837"/>
        <a:ext cx="500097" cy="210169"/>
      </dsp:txXfrm>
    </dsp:sp>
    <dsp:sp modelId="{CD6BFF2A-0B07-41E3-879B-5D43597953A0}">
      <dsp:nvSpPr>
        <dsp:cNvPr id="0" name=""/>
        <dsp:cNvSpPr/>
      </dsp:nvSpPr>
      <dsp:spPr>
        <a:xfrm rot="19181252">
          <a:off x="5007756" y="1321904"/>
          <a:ext cx="639206" cy="7408"/>
        </a:xfrm>
        <a:custGeom>
          <a:avLst/>
          <a:gdLst/>
          <a:ahLst/>
          <a:cxnLst/>
          <a:rect l="0" t="0" r="0" b="0"/>
          <a:pathLst>
            <a:path>
              <a:moveTo>
                <a:pt x="0" y="3704"/>
              </a:moveTo>
              <a:lnTo>
                <a:pt x="639206"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311379" y="1309629"/>
        <a:ext cx="31960" cy="31960"/>
      </dsp:txXfrm>
    </dsp:sp>
    <dsp:sp modelId="{CBCA4A1A-2F72-4484-A530-46D660C65D58}">
      <dsp:nvSpPr>
        <dsp:cNvPr id="0" name=""/>
        <dsp:cNvSpPr/>
      </dsp:nvSpPr>
      <dsp:spPr>
        <a:xfrm>
          <a:off x="5571065" y="1007216"/>
          <a:ext cx="636189" cy="223247"/>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Embankment</a:t>
          </a:r>
        </a:p>
      </dsp:txBody>
      <dsp:txXfrm>
        <a:off x="5577604" y="1013755"/>
        <a:ext cx="623111" cy="210169"/>
      </dsp:txXfrm>
    </dsp:sp>
    <dsp:sp modelId="{EA95A988-468C-4B50-B05B-053003DA28AB}">
      <dsp:nvSpPr>
        <dsp:cNvPr id="0" name=""/>
        <dsp:cNvSpPr/>
      </dsp:nvSpPr>
      <dsp:spPr>
        <a:xfrm rot="20276342">
          <a:off x="6185697" y="1004544"/>
          <a:ext cx="588889" cy="7408"/>
        </a:xfrm>
        <a:custGeom>
          <a:avLst/>
          <a:gdLst/>
          <a:ahLst/>
          <a:cxnLst/>
          <a:rect l="0" t="0" r="0" b="0"/>
          <a:pathLst>
            <a:path>
              <a:moveTo>
                <a:pt x="0" y="3704"/>
              </a:moveTo>
              <a:lnTo>
                <a:pt x="588889"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6465419" y="993526"/>
        <a:ext cx="29444" cy="29444"/>
      </dsp:txXfrm>
    </dsp:sp>
    <dsp:sp modelId="{EFC2066E-593C-4066-B5BB-90E02EB7B6B2}">
      <dsp:nvSpPr>
        <dsp:cNvPr id="0" name=""/>
        <dsp:cNvSpPr/>
      </dsp:nvSpPr>
      <dsp:spPr>
        <a:xfrm>
          <a:off x="6753028" y="786033"/>
          <a:ext cx="513175" cy="223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Rock</a:t>
          </a:r>
        </a:p>
      </dsp:txBody>
      <dsp:txXfrm>
        <a:off x="6759567" y="792572"/>
        <a:ext cx="500097" cy="210169"/>
      </dsp:txXfrm>
    </dsp:sp>
    <dsp:sp modelId="{F1DAE01B-B095-43E7-8BC1-BE8AC4960DEF}">
      <dsp:nvSpPr>
        <dsp:cNvPr id="0" name=""/>
        <dsp:cNvSpPr/>
      </dsp:nvSpPr>
      <dsp:spPr>
        <a:xfrm rot="223622">
          <a:off x="6206676" y="1132911"/>
          <a:ext cx="546930" cy="7408"/>
        </a:xfrm>
        <a:custGeom>
          <a:avLst/>
          <a:gdLst/>
          <a:ahLst/>
          <a:cxnLst/>
          <a:rect l="0" t="0" r="0" b="0"/>
          <a:pathLst>
            <a:path>
              <a:moveTo>
                <a:pt x="0" y="3704"/>
              </a:moveTo>
              <a:lnTo>
                <a:pt x="546930"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6466468" y="1122942"/>
        <a:ext cx="27346" cy="27346"/>
      </dsp:txXfrm>
    </dsp:sp>
    <dsp:sp modelId="{9CB24455-F895-4AF9-80EE-203CB6E761A9}">
      <dsp:nvSpPr>
        <dsp:cNvPr id="0" name=""/>
        <dsp:cNvSpPr/>
      </dsp:nvSpPr>
      <dsp:spPr>
        <a:xfrm>
          <a:off x="6753028" y="1042768"/>
          <a:ext cx="513175" cy="223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Soil</a:t>
          </a:r>
        </a:p>
      </dsp:txBody>
      <dsp:txXfrm>
        <a:off x="6759567" y="1049307"/>
        <a:ext cx="500097" cy="210169"/>
      </dsp:txXfrm>
    </dsp:sp>
    <dsp:sp modelId="{F6B72BCA-6F23-4470-B18A-6DD7524763CF}">
      <dsp:nvSpPr>
        <dsp:cNvPr id="0" name=""/>
        <dsp:cNvSpPr/>
      </dsp:nvSpPr>
      <dsp:spPr>
        <a:xfrm rot="1690267">
          <a:off x="6170585" y="1261279"/>
          <a:ext cx="619112" cy="7408"/>
        </a:xfrm>
        <a:custGeom>
          <a:avLst/>
          <a:gdLst/>
          <a:ahLst/>
          <a:cxnLst/>
          <a:rect l="0" t="0" r="0" b="0"/>
          <a:pathLst>
            <a:path>
              <a:moveTo>
                <a:pt x="0" y="3704"/>
              </a:moveTo>
              <a:lnTo>
                <a:pt x="619112"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6464664" y="1249505"/>
        <a:ext cx="30955" cy="30955"/>
      </dsp:txXfrm>
    </dsp:sp>
    <dsp:sp modelId="{C249F6DD-A90A-4900-9BA0-D1D0B0EC67EC}">
      <dsp:nvSpPr>
        <dsp:cNvPr id="0" name=""/>
        <dsp:cNvSpPr/>
      </dsp:nvSpPr>
      <dsp:spPr>
        <a:xfrm>
          <a:off x="6753028" y="1299503"/>
          <a:ext cx="513175" cy="223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Modified</a:t>
          </a:r>
        </a:p>
      </dsp:txBody>
      <dsp:txXfrm>
        <a:off x="6759567" y="1306042"/>
        <a:ext cx="500097" cy="210169"/>
      </dsp:txXfrm>
    </dsp:sp>
    <dsp:sp modelId="{9DE9AE17-578A-41E6-BB03-7ED9BBF576F6}">
      <dsp:nvSpPr>
        <dsp:cNvPr id="0" name=""/>
        <dsp:cNvSpPr/>
      </dsp:nvSpPr>
      <dsp:spPr>
        <a:xfrm rot="2171701">
          <a:off x="5025373" y="1707007"/>
          <a:ext cx="603971" cy="7408"/>
        </a:xfrm>
        <a:custGeom>
          <a:avLst/>
          <a:gdLst/>
          <a:ahLst/>
          <a:cxnLst/>
          <a:rect l="0" t="0" r="0" b="0"/>
          <a:pathLst>
            <a:path>
              <a:moveTo>
                <a:pt x="0" y="3704"/>
              </a:moveTo>
              <a:lnTo>
                <a:pt x="603971"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312260" y="1695612"/>
        <a:ext cx="30198" cy="30198"/>
      </dsp:txXfrm>
    </dsp:sp>
    <dsp:sp modelId="{463C242A-820A-438B-B6CE-3E2C03FE903B}">
      <dsp:nvSpPr>
        <dsp:cNvPr id="0" name=""/>
        <dsp:cNvSpPr/>
      </dsp:nvSpPr>
      <dsp:spPr>
        <a:xfrm>
          <a:off x="5571065" y="1777421"/>
          <a:ext cx="636189" cy="223247"/>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Subgrade</a:t>
          </a:r>
        </a:p>
      </dsp:txBody>
      <dsp:txXfrm>
        <a:off x="5577604" y="1783960"/>
        <a:ext cx="623111" cy="210169"/>
      </dsp:txXfrm>
    </dsp:sp>
    <dsp:sp modelId="{8A256C03-CACF-444D-993E-D60E1A48BC36}">
      <dsp:nvSpPr>
        <dsp:cNvPr id="0" name=""/>
        <dsp:cNvSpPr/>
      </dsp:nvSpPr>
      <dsp:spPr>
        <a:xfrm rot="20276342">
          <a:off x="6185697" y="1774749"/>
          <a:ext cx="588889" cy="7408"/>
        </a:xfrm>
        <a:custGeom>
          <a:avLst/>
          <a:gdLst/>
          <a:ahLst/>
          <a:cxnLst/>
          <a:rect l="0" t="0" r="0" b="0"/>
          <a:pathLst>
            <a:path>
              <a:moveTo>
                <a:pt x="0" y="3704"/>
              </a:moveTo>
              <a:lnTo>
                <a:pt x="588889"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6465419" y="1763731"/>
        <a:ext cx="29444" cy="29444"/>
      </dsp:txXfrm>
    </dsp:sp>
    <dsp:sp modelId="{88F16AB9-FBE4-4D07-9856-53590D72EC3D}">
      <dsp:nvSpPr>
        <dsp:cNvPr id="0" name=""/>
        <dsp:cNvSpPr/>
      </dsp:nvSpPr>
      <dsp:spPr>
        <a:xfrm>
          <a:off x="6753028" y="1556238"/>
          <a:ext cx="513175" cy="223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Rock</a:t>
          </a:r>
        </a:p>
      </dsp:txBody>
      <dsp:txXfrm>
        <a:off x="6759567" y="1562777"/>
        <a:ext cx="500097" cy="210169"/>
      </dsp:txXfrm>
    </dsp:sp>
    <dsp:sp modelId="{5C2462B1-47B5-4BE7-A811-4C12EB1FB2A7}">
      <dsp:nvSpPr>
        <dsp:cNvPr id="0" name=""/>
        <dsp:cNvSpPr/>
      </dsp:nvSpPr>
      <dsp:spPr>
        <a:xfrm rot="223622">
          <a:off x="6206676" y="1903116"/>
          <a:ext cx="546930" cy="7408"/>
        </a:xfrm>
        <a:custGeom>
          <a:avLst/>
          <a:gdLst/>
          <a:ahLst/>
          <a:cxnLst/>
          <a:rect l="0" t="0" r="0" b="0"/>
          <a:pathLst>
            <a:path>
              <a:moveTo>
                <a:pt x="0" y="3704"/>
              </a:moveTo>
              <a:lnTo>
                <a:pt x="546930"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6466468" y="1893147"/>
        <a:ext cx="27346" cy="27346"/>
      </dsp:txXfrm>
    </dsp:sp>
    <dsp:sp modelId="{394C9C56-1705-4463-A0F0-41F9F06ADD8B}">
      <dsp:nvSpPr>
        <dsp:cNvPr id="0" name=""/>
        <dsp:cNvSpPr/>
      </dsp:nvSpPr>
      <dsp:spPr>
        <a:xfrm>
          <a:off x="6753028" y="1812973"/>
          <a:ext cx="513175" cy="223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Soil</a:t>
          </a:r>
        </a:p>
      </dsp:txBody>
      <dsp:txXfrm>
        <a:off x="6759567" y="1819512"/>
        <a:ext cx="500097" cy="210169"/>
      </dsp:txXfrm>
    </dsp:sp>
    <dsp:sp modelId="{4E31FF40-476A-4EA1-B991-FC7C15932F93}">
      <dsp:nvSpPr>
        <dsp:cNvPr id="0" name=""/>
        <dsp:cNvSpPr/>
      </dsp:nvSpPr>
      <dsp:spPr>
        <a:xfrm rot="1690267">
          <a:off x="6170585" y="2031484"/>
          <a:ext cx="619112" cy="7408"/>
        </a:xfrm>
        <a:custGeom>
          <a:avLst/>
          <a:gdLst/>
          <a:ahLst/>
          <a:cxnLst/>
          <a:rect l="0" t="0" r="0" b="0"/>
          <a:pathLst>
            <a:path>
              <a:moveTo>
                <a:pt x="0" y="3704"/>
              </a:moveTo>
              <a:lnTo>
                <a:pt x="619112"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6464664" y="2019710"/>
        <a:ext cx="30955" cy="30955"/>
      </dsp:txXfrm>
    </dsp:sp>
    <dsp:sp modelId="{D26221D0-1E14-42EE-8B68-B538C62F17A6}">
      <dsp:nvSpPr>
        <dsp:cNvPr id="0" name=""/>
        <dsp:cNvSpPr/>
      </dsp:nvSpPr>
      <dsp:spPr>
        <a:xfrm>
          <a:off x="6753028" y="2069708"/>
          <a:ext cx="513175" cy="223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Modified</a:t>
          </a:r>
        </a:p>
      </dsp:txBody>
      <dsp:txXfrm>
        <a:off x="6759567" y="2076247"/>
        <a:ext cx="500097" cy="210169"/>
      </dsp:txXfrm>
    </dsp:sp>
    <dsp:sp modelId="{FC8D313C-0B1F-487A-BCF7-54A753AF4194}">
      <dsp:nvSpPr>
        <dsp:cNvPr id="0" name=""/>
        <dsp:cNvSpPr/>
      </dsp:nvSpPr>
      <dsp:spPr>
        <a:xfrm rot="3979088">
          <a:off x="4720608" y="2084330"/>
          <a:ext cx="1213501" cy="7408"/>
        </a:xfrm>
        <a:custGeom>
          <a:avLst/>
          <a:gdLst/>
          <a:ahLst/>
          <a:cxnLst/>
          <a:rect l="0" t="0" r="0" b="0"/>
          <a:pathLst>
            <a:path>
              <a:moveTo>
                <a:pt x="0" y="3704"/>
              </a:moveTo>
              <a:lnTo>
                <a:pt x="1213501"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297022" y="2057696"/>
        <a:ext cx="60675" cy="60675"/>
      </dsp:txXfrm>
    </dsp:sp>
    <dsp:sp modelId="{83353D98-86C1-44D5-AD2F-5AE47341F2FC}">
      <dsp:nvSpPr>
        <dsp:cNvPr id="0" name=""/>
        <dsp:cNvSpPr/>
      </dsp:nvSpPr>
      <dsp:spPr>
        <a:xfrm>
          <a:off x="5571065" y="2532066"/>
          <a:ext cx="636189" cy="223247"/>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tx1"/>
              </a:solidFill>
            </a:rPr>
            <a:t>Earth Retaining Structure</a:t>
          </a:r>
        </a:p>
      </dsp:txBody>
      <dsp:txXfrm>
        <a:off x="5577604" y="2538605"/>
        <a:ext cx="623111" cy="210169"/>
      </dsp:txXfrm>
    </dsp:sp>
    <dsp:sp modelId="{A890F538-55F6-497A-874D-2A4469F07872}">
      <dsp:nvSpPr>
        <dsp:cNvPr id="0" name=""/>
        <dsp:cNvSpPr/>
      </dsp:nvSpPr>
      <dsp:spPr>
        <a:xfrm rot="20361348">
          <a:off x="6188530" y="2537174"/>
          <a:ext cx="583223" cy="7408"/>
        </a:xfrm>
        <a:custGeom>
          <a:avLst/>
          <a:gdLst/>
          <a:ahLst/>
          <a:cxnLst/>
          <a:rect l="0" t="0" r="0" b="0"/>
          <a:pathLst>
            <a:path>
              <a:moveTo>
                <a:pt x="0" y="3704"/>
              </a:moveTo>
              <a:lnTo>
                <a:pt x="583223"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6465561" y="2526298"/>
        <a:ext cx="29161" cy="29161"/>
      </dsp:txXfrm>
    </dsp:sp>
    <dsp:sp modelId="{2ADC8EA2-0F57-4154-84BA-D98A62505F61}">
      <dsp:nvSpPr>
        <dsp:cNvPr id="0" name=""/>
        <dsp:cNvSpPr/>
      </dsp:nvSpPr>
      <dsp:spPr>
        <a:xfrm>
          <a:off x="6753028" y="2326443"/>
          <a:ext cx="513175" cy="223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Stabilized Earth</a:t>
          </a:r>
        </a:p>
      </dsp:txBody>
      <dsp:txXfrm>
        <a:off x="6759567" y="2332982"/>
        <a:ext cx="500097" cy="210169"/>
      </dsp:txXfrm>
    </dsp:sp>
    <dsp:sp modelId="{B588FE8C-FB26-431D-9BB3-C2E827C3E4DE}">
      <dsp:nvSpPr>
        <dsp:cNvPr id="0" name=""/>
        <dsp:cNvSpPr/>
      </dsp:nvSpPr>
      <dsp:spPr>
        <a:xfrm rot="1003038">
          <a:off x="6195212" y="2721946"/>
          <a:ext cx="569858" cy="7408"/>
        </a:xfrm>
        <a:custGeom>
          <a:avLst/>
          <a:gdLst/>
          <a:ahLst/>
          <a:cxnLst/>
          <a:rect l="0" t="0" r="0" b="0"/>
          <a:pathLst>
            <a:path>
              <a:moveTo>
                <a:pt x="0" y="3704"/>
              </a:moveTo>
              <a:lnTo>
                <a:pt x="569858"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6465895" y="2711403"/>
        <a:ext cx="28492" cy="28492"/>
      </dsp:txXfrm>
    </dsp:sp>
    <dsp:sp modelId="{187AE7BC-2826-4114-B1BB-C0266ED888D8}">
      <dsp:nvSpPr>
        <dsp:cNvPr id="0" name=""/>
        <dsp:cNvSpPr/>
      </dsp:nvSpPr>
      <dsp:spPr>
        <a:xfrm>
          <a:off x="6753028" y="2583178"/>
          <a:ext cx="513175" cy="448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Steel or Reinforced Concrete</a:t>
          </a:r>
        </a:p>
      </dsp:txBody>
      <dsp:txXfrm>
        <a:off x="6766175" y="2596325"/>
        <a:ext cx="486881" cy="422570"/>
      </dsp:txXfrm>
    </dsp:sp>
    <dsp:sp modelId="{B96C0D36-349C-4C23-A919-AAEC7365D24E}">
      <dsp:nvSpPr>
        <dsp:cNvPr id="0" name=""/>
        <dsp:cNvSpPr/>
      </dsp:nvSpPr>
      <dsp:spPr>
        <a:xfrm rot="3522395">
          <a:off x="3705194" y="2788748"/>
          <a:ext cx="938359" cy="7408"/>
        </a:xfrm>
        <a:custGeom>
          <a:avLst/>
          <a:gdLst/>
          <a:ahLst/>
          <a:cxnLst/>
          <a:rect l="0" t="0" r="0" b="0"/>
          <a:pathLst>
            <a:path>
              <a:moveTo>
                <a:pt x="0" y="3704"/>
              </a:moveTo>
              <a:lnTo>
                <a:pt x="938359"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150915" y="2768993"/>
        <a:ext cx="46917" cy="46917"/>
      </dsp:txXfrm>
    </dsp:sp>
    <dsp:sp modelId="{1271D0E1-7A7F-4A10-B204-DEF4667747B9}">
      <dsp:nvSpPr>
        <dsp:cNvPr id="0" name=""/>
        <dsp:cNvSpPr/>
      </dsp:nvSpPr>
      <dsp:spPr>
        <a:xfrm>
          <a:off x="4418076" y="2977929"/>
          <a:ext cx="707900" cy="430892"/>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Element of other Structure</a:t>
          </a:r>
        </a:p>
      </dsp:txBody>
      <dsp:txXfrm>
        <a:off x="4430696" y="2990549"/>
        <a:ext cx="682660" cy="405652"/>
      </dsp:txXfrm>
    </dsp:sp>
    <dsp:sp modelId="{39032D38-F06C-406E-B248-0211287BF2A6}">
      <dsp:nvSpPr>
        <dsp:cNvPr id="0" name=""/>
        <dsp:cNvSpPr/>
      </dsp:nvSpPr>
      <dsp:spPr>
        <a:xfrm rot="20844240">
          <a:off x="5120451" y="3139605"/>
          <a:ext cx="459158" cy="7408"/>
        </a:xfrm>
        <a:custGeom>
          <a:avLst/>
          <a:gdLst/>
          <a:ahLst/>
          <a:cxnLst/>
          <a:rect l="0" t="0" r="0" b="0"/>
          <a:pathLst>
            <a:path>
              <a:moveTo>
                <a:pt x="0" y="3704"/>
              </a:moveTo>
              <a:lnTo>
                <a:pt x="459158"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338551" y="3131831"/>
        <a:ext cx="22957" cy="22957"/>
      </dsp:txXfrm>
    </dsp:sp>
    <dsp:sp modelId="{E2A16AC1-8537-419C-AD72-90BA567AFD6B}">
      <dsp:nvSpPr>
        <dsp:cNvPr id="0" name=""/>
        <dsp:cNvSpPr/>
      </dsp:nvSpPr>
      <dsp:spPr>
        <a:xfrm>
          <a:off x="5574084" y="2981620"/>
          <a:ext cx="577198" cy="223247"/>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Bridge Element</a:t>
          </a:r>
        </a:p>
      </dsp:txBody>
      <dsp:txXfrm>
        <a:off x="5580623" y="2988159"/>
        <a:ext cx="564120" cy="210169"/>
      </dsp:txXfrm>
    </dsp:sp>
    <dsp:sp modelId="{639C2B56-8055-4D5A-B84D-EAA2FEC0E730}">
      <dsp:nvSpPr>
        <dsp:cNvPr id="0" name=""/>
        <dsp:cNvSpPr/>
      </dsp:nvSpPr>
      <dsp:spPr>
        <a:xfrm rot="1155805">
          <a:off x="5112688" y="3267973"/>
          <a:ext cx="474684" cy="7408"/>
        </a:xfrm>
        <a:custGeom>
          <a:avLst/>
          <a:gdLst/>
          <a:ahLst/>
          <a:cxnLst/>
          <a:rect l="0" t="0" r="0" b="0"/>
          <a:pathLst>
            <a:path>
              <a:moveTo>
                <a:pt x="0" y="3704"/>
              </a:moveTo>
              <a:lnTo>
                <a:pt x="474684"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338163" y="3259810"/>
        <a:ext cx="23734" cy="23734"/>
      </dsp:txXfrm>
    </dsp:sp>
    <dsp:sp modelId="{77D89031-41FC-4080-80D4-392928C28A9D}">
      <dsp:nvSpPr>
        <dsp:cNvPr id="0" name=""/>
        <dsp:cNvSpPr/>
      </dsp:nvSpPr>
      <dsp:spPr>
        <a:xfrm>
          <a:off x="5574084" y="3238355"/>
          <a:ext cx="577198" cy="223247"/>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Tunnel Element</a:t>
          </a:r>
        </a:p>
      </dsp:txBody>
      <dsp:txXfrm>
        <a:off x="5580623" y="3244894"/>
        <a:ext cx="564120" cy="210169"/>
      </dsp:txXfrm>
    </dsp:sp>
    <dsp:sp modelId="{D8DECD8A-46FF-4D11-849A-5C487090A006}">
      <dsp:nvSpPr>
        <dsp:cNvPr id="0" name=""/>
        <dsp:cNvSpPr/>
      </dsp:nvSpPr>
      <dsp:spPr>
        <a:xfrm rot="2561325">
          <a:off x="5045215" y="3396340"/>
          <a:ext cx="609630" cy="7408"/>
        </a:xfrm>
        <a:custGeom>
          <a:avLst/>
          <a:gdLst/>
          <a:ahLst/>
          <a:cxnLst/>
          <a:rect l="0" t="0" r="0" b="0"/>
          <a:pathLst>
            <a:path>
              <a:moveTo>
                <a:pt x="0" y="3704"/>
              </a:moveTo>
              <a:lnTo>
                <a:pt x="609630"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5334789" y="3384804"/>
        <a:ext cx="30481" cy="30481"/>
      </dsp:txXfrm>
    </dsp:sp>
    <dsp:sp modelId="{463915E2-0EC3-411A-98D6-BD26483B7A5C}">
      <dsp:nvSpPr>
        <dsp:cNvPr id="0" name=""/>
        <dsp:cNvSpPr/>
      </dsp:nvSpPr>
      <dsp:spPr>
        <a:xfrm>
          <a:off x="5574084" y="3495090"/>
          <a:ext cx="577198" cy="223247"/>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solidFill>
            </a:rPr>
            <a:t>Pavement Element</a:t>
          </a:r>
        </a:p>
      </dsp:txBody>
      <dsp:txXfrm>
        <a:off x="5580623" y="3501629"/>
        <a:ext cx="564120" cy="210169"/>
      </dsp:txXfrm>
    </dsp:sp>
    <dsp:sp modelId="{4FD91BEA-0955-4193-A0C7-00393D39CF73}">
      <dsp:nvSpPr>
        <dsp:cNvPr id="0" name=""/>
        <dsp:cNvSpPr/>
      </dsp:nvSpPr>
      <dsp:spPr>
        <a:xfrm rot="3231727">
          <a:off x="2824542" y="3536221"/>
          <a:ext cx="829869" cy="7408"/>
        </a:xfrm>
        <a:custGeom>
          <a:avLst/>
          <a:gdLst/>
          <a:ahLst/>
          <a:cxnLst/>
          <a:rect l="0" t="0" r="0" b="0"/>
          <a:pathLst>
            <a:path>
              <a:moveTo>
                <a:pt x="0" y="3704"/>
              </a:moveTo>
              <a:lnTo>
                <a:pt x="829869"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3218730" y="3519178"/>
        <a:ext cx="41493" cy="41493"/>
      </dsp:txXfrm>
    </dsp:sp>
    <dsp:sp modelId="{736F7EC9-394F-43E9-A3A2-2E35837B692D}">
      <dsp:nvSpPr>
        <dsp:cNvPr id="0" name=""/>
        <dsp:cNvSpPr/>
      </dsp:nvSpPr>
      <dsp:spPr>
        <a:xfrm>
          <a:off x="3484177" y="3641059"/>
          <a:ext cx="446495" cy="467934"/>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Outside-ROW Feature</a:t>
          </a:r>
        </a:p>
      </dsp:txBody>
      <dsp:txXfrm>
        <a:off x="3497254" y="3654136"/>
        <a:ext cx="420341" cy="441780"/>
      </dsp:txXfrm>
    </dsp:sp>
    <dsp:sp modelId="{49CB38B7-C188-43F8-97D5-47B66B75C898}">
      <dsp:nvSpPr>
        <dsp:cNvPr id="0" name=""/>
        <dsp:cNvSpPr/>
      </dsp:nvSpPr>
      <dsp:spPr>
        <a:xfrm rot="205138">
          <a:off x="3930238" y="3885882"/>
          <a:ext cx="488276" cy="7408"/>
        </a:xfrm>
        <a:custGeom>
          <a:avLst/>
          <a:gdLst/>
          <a:ahLst/>
          <a:cxnLst/>
          <a:rect l="0" t="0" r="0" b="0"/>
          <a:pathLst>
            <a:path>
              <a:moveTo>
                <a:pt x="0" y="3704"/>
              </a:moveTo>
              <a:lnTo>
                <a:pt x="488276"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162169" y="3877379"/>
        <a:ext cx="24413" cy="24413"/>
      </dsp:txXfrm>
    </dsp:sp>
    <dsp:sp modelId="{87B9E334-7DF6-4E42-98E3-95BC9CE6CBB5}">
      <dsp:nvSpPr>
        <dsp:cNvPr id="0" name=""/>
        <dsp:cNvSpPr/>
      </dsp:nvSpPr>
      <dsp:spPr>
        <a:xfrm>
          <a:off x="4418080" y="3792522"/>
          <a:ext cx="446495" cy="223247"/>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Slopes</a:t>
          </a:r>
        </a:p>
      </dsp:txBody>
      <dsp:txXfrm>
        <a:off x="4424619" y="3799061"/>
        <a:ext cx="433417" cy="210169"/>
      </dsp:txXfrm>
    </dsp:sp>
    <dsp:sp modelId="{2FE89277-C1F7-4C56-BD6E-AD4C831067FC}">
      <dsp:nvSpPr>
        <dsp:cNvPr id="0" name=""/>
        <dsp:cNvSpPr/>
      </dsp:nvSpPr>
      <dsp:spPr>
        <a:xfrm rot="1823442">
          <a:off x="3891852" y="4014249"/>
          <a:ext cx="565047" cy="7408"/>
        </a:xfrm>
        <a:custGeom>
          <a:avLst/>
          <a:gdLst/>
          <a:ahLst/>
          <a:cxnLst/>
          <a:rect l="0" t="0" r="0" b="0"/>
          <a:pathLst>
            <a:path>
              <a:moveTo>
                <a:pt x="0" y="3704"/>
              </a:moveTo>
              <a:lnTo>
                <a:pt x="565047"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160250" y="4003827"/>
        <a:ext cx="28252" cy="28252"/>
      </dsp:txXfrm>
    </dsp:sp>
    <dsp:sp modelId="{5ED83098-F049-403B-B539-D793B550D23C}">
      <dsp:nvSpPr>
        <dsp:cNvPr id="0" name=""/>
        <dsp:cNvSpPr/>
      </dsp:nvSpPr>
      <dsp:spPr>
        <a:xfrm>
          <a:off x="4418080" y="4049257"/>
          <a:ext cx="446495" cy="223247"/>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Water bodies</a:t>
          </a:r>
        </a:p>
      </dsp:txBody>
      <dsp:txXfrm>
        <a:off x="4424619" y="4055796"/>
        <a:ext cx="433417" cy="210169"/>
      </dsp:txXfrm>
    </dsp:sp>
    <dsp:sp modelId="{3A4F82BA-4B41-4AD5-8F93-D6C6361E561A}">
      <dsp:nvSpPr>
        <dsp:cNvPr id="0" name=""/>
        <dsp:cNvSpPr/>
      </dsp:nvSpPr>
      <dsp:spPr>
        <a:xfrm rot="3136876">
          <a:off x="3776027" y="4186425"/>
          <a:ext cx="796697" cy="7408"/>
        </a:xfrm>
        <a:custGeom>
          <a:avLst/>
          <a:gdLst/>
          <a:ahLst/>
          <a:cxnLst/>
          <a:rect l="0" t="0" r="0" b="0"/>
          <a:pathLst>
            <a:path>
              <a:moveTo>
                <a:pt x="0" y="3704"/>
              </a:moveTo>
              <a:lnTo>
                <a:pt x="796697"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154459" y="4170212"/>
        <a:ext cx="39834" cy="39834"/>
      </dsp:txXfrm>
    </dsp:sp>
    <dsp:sp modelId="{961938AF-0773-4E5E-93BE-00127369B72B}">
      <dsp:nvSpPr>
        <dsp:cNvPr id="0" name=""/>
        <dsp:cNvSpPr/>
      </dsp:nvSpPr>
      <dsp:spPr>
        <a:xfrm>
          <a:off x="4418080" y="4305992"/>
          <a:ext cx="446495" cy="39848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Structures (walls, etc.)</a:t>
          </a:r>
        </a:p>
      </dsp:txBody>
      <dsp:txXfrm>
        <a:off x="4429751" y="4317663"/>
        <a:ext cx="423153" cy="375139"/>
      </dsp:txXfrm>
    </dsp:sp>
    <dsp:sp modelId="{653D7D28-86F2-4045-86D7-BE2BD85E0D56}">
      <dsp:nvSpPr>
        <dsp:cNvPr id="0" name=""/>
        <dsp:cNvSpPr/>
      </dsp:nvSpPr>
      <dsp:spPr>
        <a:xfrm rot="2574265">
          <a:off x="2042887" y="4010453"/>
          <a:ext cx="585730" cy="7408"/>
        </a:xfrm>
        <a:custGeom>
          <a:avLst/>
          <a:gdLst/>
          <a:ahLst/>
          <a:cxnLst/>
          <a:rect l="0" t="0" r="0" b="0"/>
          <a:pathLst>
            <a:path>
              <a:moveTo>
                <a:pt x="0" y="3704"/>
              </a:moveTo>
              <a:lnTo>
                <a:pt x="585730"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321109" y="3999514"/>
        <a:ext cx="29286" cy="29286"/>
      </dsp:txXfrm>
    </dsp:sp>
    <dsp:sp modelId="{4EDC894B-6C34-4EB8-8AF8-02D07C9B2026}">
      <dsp:nvSpPr>
        <dsp:cNvPr id="0" name=""/>
        <dsp:cNvSpPr/>
      </dsp:nvSpPr>
      <dsp:spPr>
        <a:xfrm>
          <a:off x="2550273" y="4009002"/>
          <a:ext cx="446495" cy="409063"/>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Non-Corridor</a:t>
          </a:r>
        </a:p>
      </dsp:txBody>
      <dsp:txXfrm>
        <a:off x="2562254" y="4020983"/>
        <a:ext cx="422533" cy="385101"/>
      </dsp:txXfrm>
    </dsp:sp>
    <dsp:sp modelId="{0F7D99AF-C166-486C-9AC3-A484F0122101}">
      <dsp:nvSpPr>
        <dsp:cNvPr id="0" name=""/>
        <dsp:cNvSpPr/>
      </dsp:nvSpPr>
      <dsp:spPr>
        <a:xfrm rot="2856646">
          <a:off x="2878983" y="4476818"/>
          <a:ext cx="722974" cy="7408"/>
        </a:xfrm>
        <a:custGeom>
          <a:avLst/>
          <a:gdLst/>
          <a:ahLst/>
          <a:cxnLst/>
          <a:rect l="0" t="0" r="0" b="0"/>
          <a:pathLst>
            <a:path>
              <a:moveTo>
                <a:pt x="0" y="3704"/>
              </a:moveTo>
              <a:lnTo>
                <a:pt x="722974"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3222396" y="4462447"/>
        <a:ext cx="36148" cy="36148"/>
      </dsp:txXfrm>
    </dsp:sp>
    <dsp:sp modelId="{7C89B0F0-779F-4E68-95F8-5110515E01CC}">
      <dsp:nvSpPr>
        <dsp:cNvPr id="0" name=""/>
        <dsp:cNvSpPr/>
      </dsp:nvSpPr>
      <dsp:spPr>
        <a:xfrm>
          <a:off x="3484172" y="4609432"/>
          <a:ext cx="533066" cy="276155"/>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Material Sites</a:t>
          </a:r>
        </a:p>
      </dsp:txBody>
      <dsp:txXfrm>
        <a:off x="3492260" y="4617520"/>
        <a:ext cx="516890" cy="259979"/>
      </dsp:txXfrm>
    </dsp:sp>
    <dsp:sp modelId="{BF9B2A63-3A2F-448F-9575-2E05183E83AB}">
      <dsp:nvSpPr>
        <dsp:cNvPr id="0" name=""/>
        <dsp:cNvSpPr/>
      </dsp:nvSpPr>
      <dsp:spPr>
        <a:xfrm rot="3598961">
          <a:off x="2753322" y="4631639"/>
          <a:ext cx="974296" cy="7408"/>
        </a:xfrm>
        <a:custGeom>
          <a:avLst/>
          <a:gdLst/>
          <a:ahLst/>
          <a:cxnLst/>
          <a:rect l="0" t="0" r="0" b="0"/>
          <a:pathLst>
            <a:path>
              <a:moveTo>
                <a:pt x="0" y="3704"/>
              </a:moveTo>
              <a:lnTo>
                <a:pt x="974296"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3216113" y="4610986"/>
        <a:ext cx="48714" cy="48714"/>
      </dsp:txXfrm>
    </dsp:sp>
    <dsp:sp modelId="{6C7E80D4-A535-4766-AC76-DC89E5EACD3F}">
      <dsp:nvSpPr>
        <dsp:cNvPr id="0" name=""/>
        <dsp:cNvSpPr/>
      </dsp:nvSpPr>
      <dsp:spPr>
        <a:xfrm>
          <a:off x="3484172" y="4919075"/>
          <a:ext cx="533066" cy="276155"/>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Stockpiles or other</a:t>
          </a:r>
        </a:p>
      </dsp:txBody>
      <dsp:txXfrm>
        <a:off x="3492260" y="4927163"/>
        <a:ext cx="516890" cy="259979"/>
      </dsp:txXfrm>
    </dsp:sp>
    <dsp:sp modelId="{DBA9707A-7282-4754-B531-2BB4E2699E66}">
      <dsp:nvSpPr>
        <dsp:cNvPr id="0" name=""/>
        <dsp:cNvSpPr/>
      </dsp:nvSpPr>
      <dsp:spPr>
        <a:xfrm rot="3318478">
          <a:off x="1124061" y="4772985"/>
          <a:ext cx="701869" cy="7408"/>
        </a:xfrm>
        <a:custGeom>
          <a:avLst/>
          <a:gdLst/>
          <a:ahLst/>
          <a:cxnLst/>
          <a:rect l="0" t="0" r="0" b="0"/>
          <a:pathLst>
            <a:path>
              <a:moveTo>
                <a:pt x="0" y="3704"/>
              </a:moveTo>
              <a:lnTo>
                <a:pt x="701869" y="37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1457449" y="4759143"/>
        <a:ext cx="35093" cy="35093"/>
      </dsp:txXfrm>
    </dsp:sp>
    <dsp:sp modelId="{E9FB144C-D983-4D9D-AC88-B3A0268D5ED8}">
      <dsp:nvSpPr>
        <dsp:cNvPr id="0" name=""/>
        <dsp:cNvSpPr/>
      </dsp:nvSpPr>
      <dsp:spPr>
        <a:xfrm>
          <a:off x="1674736" y="4838672"/>
          <a:ext cx="446495" cy="45312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Non-Physical Asset</a:t>
          </a:r>
        </a:p>
      </dsp:txBody>
      <dsp:txXfrm>
        <a:off x="1687813" y="4851749"/>
        <a:ext cx="420341" cy="426974"/>
      </dsp:txXfrm>
    </dsp:sp>
    <dsp:sp modelId="{F07A0FBE-999E-4657-8BB2-FDF9252B1917}">
      <dsp:nvSpPr>
        <dsp:cNvPr id="0" name=""/>
        <dsp:cNvSpPr/>
      </dsp:nvSpPr>
      <dsp:spPr>
        <a:xfrm rot="19546525">
          <a:off x="2076306" y="4915610"/>
          <a:ext cx="518888" cy="7408"/>
        </a:xfrm>
        <a:custGeom>
          <a:avLst/>
          <a:gdLst/>
          <a:ahLst/>
          <a:cxnLst/>
          <a:rect l="0" t="0" r="0" b="0"/>
          <a:pathLst>
            <a:path>
              <a:moveTo>
                <a:pt x="0" y="3704"/>
              </a:moveTo>
              <a:lnTo>
                <a:pt x="518888"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322778" y="4906342"/>
        <a:ext cx="25944" cy="25944"/>
      </dsp:txXfrm>
    </dsp:sp>
    <dsp:sp modelId="{115EA2E0-709E-4DC1-95C7-F623F138B5E8}">
      <dsp:nvSpPr>
        <dsp:cNvPr id="0" name=""/>
        <dsp:cNvSpPr/>
      </dsp:nvSpPr>
      <dsp:spPr>
        <a:xfrm>
          <a:off x="2550269" y="4661769"/>
          <a:ext cx="552694" cy="223247"/>
        </a:xfrm>
        <a:prstGeom prst="roundRect">
          <a:avLst>
            <a:gd name="adj" fmla="val 10000"/>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Data</a:t>
          </a:r>
        </a:p>
      </dsp:txBody>
      <dsp:txXfrm>
        <a:off x="2556808" y="4668308"/>
        <a:ext cx="539616" cy="210169"/>
      </dsp:txXfrm>
    </dsp:sp>
    <dsp:sp modelId="{DE2BD985-73D7-4743-83A9-468635330887}">
      <dsp:nvSpPr>
        <dsp:cNvPr id="0" name=""/>
        <dsp:cNvSpPr/>
      </dsp:nvSpPr>
      <dsp:spPr>
        <a:xfrm rot="1332135">
          <a:off x="2104052" y="5149085"/>
          <a:ext cx="463395" cy="7408"/>
        </a:xfrm>
        <a:custGeom>
          <a:avLst/>
          <a:gdLst/>
          <a:ahLst/>
          <a:cxnLst/>
          <a:rect l="0" t="0" r="0" b="0"/>
          <a:pathLst>
            <a:path>
              <a:moveTo>
                <a:pt x="0" y="3704"/>
              </a:moveTo>
              <a:lnTo>
                <a:pt x="463395"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324165" y="5141205"/>
        <a:ext cx="23169" cy="23169"/>
      </dsp:txXfrm>
    </dsp:sp>
    <dsp:sp modelId="{962CCE99-3DBA-4F8A-8A0E-50378D6E67AA}">
      <dsp:nvSpPr>
        <dsp:cNvPr id="0" name=""/>
        <dsp:cNvSpPr/>
      </dsp:nvSpPr>
      <dsp:spPr>
        <a:xfrm>
          <a:off x="2550269" y="5128719"/>
          <a:ext cx="552694" cy="223247"/>
        </a:xfrm>
        <a:prstGeom prst="roundRect">
          <a:avLst>
            <a:gd name="adj" fmla="val 10000"/>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Knowledge</a:t>
          </a:r>
        </a:p>
      </dsp:txBody>
      <dsp:txXfrm>
        <a:off x="2556808" y="5135258"/>
        <a:ext cx="539616" cy="210169"/>
      </dsp:txXfrm>
    </dsp:sp>
    <dsp:sp modelId="{C6D100F9-67ED-44FC-83A8-883630BC5124}">
      <dsp:nvSpPr>
        <dsp:cNvPr id="0" name=""/>
        <dsp:cNvSpPr/>
      </dsp:nvSpPr>
      <dsp:spPr>
        <a:xfrm rot="21135168">
          <a:off x="2119255" y="5032348"/>
          <a:ext cx="432989" cy="7408"/>
        </a:xfrm>
        <a:custGeom>
          <a:avLst/>
          <a:gdLst/>
          <a:ahLst/>
          <a:cxnLst/>
          <a:rect l="0" t="0" r="0" b="0"/>
          <a:pathLst>
            <a:path>
              <a:moveTo>
                <a:pt x="0" y="3704"/>
              </a:moveTo>
              <a:lnTo>
                <a:pt x="432989" y="37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2324925" y="5025227"/>
        <a:ext cx="21649" cy="21649"/>
      </dsp:txXfrm>
    </dsp:sp>
    <dsp:sp modelId="{D81F1331-A886-40A2-A79E-AE2A992A69C9}">
      <dsp:nvSpPr>
        <dsp:cNvPr id="0" name=""/>
        <dsp:cNvSpPr/>
      </dsp:nvSpPr>
      <dsp:spPr>
        <a:xfrm>
          <a:off x="2550269" y="4895244"/>
          <a:ext cx="552694" cy="223247"/>
        </a:xfrm>
        <a:prstGeom prst="roundRect">
          <a:avLst>
            <a:gd name="adj" fmla="val 10000"/>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t>Equipment</a:t>
          </a:r>
        </a:p>
      </dsp:txBody>
      <dsp:txXfrm>
        <a:off x="2556808" y="4901783"/>
        <a:ext cx="539616" cy="2101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09CD4-EB2B-47CD-A4F2-88CA43706262}" type="datetimeFigureOut">
              <a:rPr lang="en-US" smtClean="0"/>
              <a:t>11/7/2016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C2C552-66EA-4252-A6C0-1027B82C7F67}" type="slidenum">
              <a:rPr lang="en-US" smtClean="0"/>
              <a:t>‹#›</a:t>
            </a:fld>
            <a:endParaRPr lang="en-US" dirty="0"/>
          </a:p>
        </p:txBody>
      </p:sp>
    </p:spTree>
    <p:extLst>
      <p:ext uri="{BB962C8B-B14F-4D97-AF65-F5344CB8AC3E}">
        <p14:creationId xmlns:p14="http://schemas.microsoft.com/office/powerpoint/2010/main" val="2044874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not a new concept</a:t>
            </a:r>
          </a:p>
          <a:p>
            <a:r>
              <a:rPr lang="en-GB" dirty="0"/>
              <a:t>4 popular web browsers</a:t>
            </a:r>
            <a:r>
              <a:rPr lang="en-GB" baseline="0" dirty="0"/>
              <a:t> talking to 2 popular web servers.</a:t>
            </a:r>
          </a:p>
          <a:p>
            <a:r>
              <a:rPr lang="en-GB" baseline="0" dirty="0"/>
              <a:t>Do they talk like this – NO   …..</a:t>
            </a:r>
          </a:p>
          <a:p>
            <a:r>
              <a:rPr lang="en-GB" baseline="0" dirty="0"/>
              <a:t>Concept of Web to exchange is about 1984</a:t>
            </a:r>
          </a:p>
          <a:p>
            <a:r>
              <a:rPr lang="en-GB" baseline="0" dirty="0"/>
              <a:t>In 1989 the idea of hypertext was introduced</a:t>
            </a:r>
          </a:p>
          <a:p>
            <a:r>
              <a:rPr lang="en-GB" baseline="0" dirty="0"/>
              <a:t>In January 1993 there were 50 web servers; by October 1993 there were 500</a:t>
            </a:r>
          </a:p>
          <a:p>
            <a:r>
              <a:rPr lang="en-GB" baseline="0" dirty="0"/>
              <a:t>Bill Gore 1993 web browsers</a:t>
            </a:r>
          </a:p>
          <a:p>
            <a:r>
              <a:rPr lang="en-GB" dirty="0"/>
              <a:t>1991 Hypertext first</a:t>
            </a:r>
            <a:r>
              <a:rPr lang="en-GB" baseline="0" dirty="0"/>
              <a:t> referenced. 1995 HTML 2.0</a:t>
            </a:r>
            <a:endParaRPr lang="en-GB" dirty="0"/>
          </a:p>
        </p:txBody>
      </p:sp>
      <p:sp>
        <p:nvSpPr>
          <p:cNvPr id="4" name="Slide Number Placeholder 3"/>
          <p:cNvSpPr>
            <a:spLocks noGrp="1"/>
          </p:cNvSpPr>
          <p:nvPr>
            <p:ph type="sldNum" sz="quarter" idx="10"/>
          </p:nvPr>
        </p:nvSpPr>
        <p:spPr/>
        <p:txBody>
          <a:bodyPr/>
          <a:lstStyle/>
          <a:p>
            <a:fld id="{9B7302B1-43CF-4C03-A301-C8D9ECA5F94A}" type="slidenum">
              <a:rPr lang="en-GB" smtClean="0"/>
              <a:t>11</a:t>
            </a:fld>
            <a:endParaRPr lang="en-GB" dirty="0"/>
          </a:p>
        </p:txBody>
      </p:sp>
    </p:spTree>
    <p:extLst>
      <p:ext uri="{BB962C8B-B14F-4D97-AF65-F5344CB8AC3E}">
        <p14:creationId xmlns:p14="http://schemas.microsoft.com/office/powerpoint/2010/main" val="377459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talk like this….</a:t>
            </a:r>
          </a:p>
          <a:p>
            <a:r>
              <a:rPr lang="en-GB" baseline="0" dirty="0"/>
              <a:t>Server = IIS and Apache</a:t>
            </a:r>
          </a:p>
          <a:p>
            <a:r>
              <a:rPr lang="en-GB" baseline="0" dirty="0"/>
              <a:t>Browser – IE, Etc.</a:t>
            </a:r>
          </a:p>
          <a:p>
            <a:endParaRPr lang="en-GB" dirty="0"/>
          </a:p>
        </p:txBody>
      </p:sp>
      <p:sp>
        <p:nvSpPr>
          <p:cNvPr id="4" name="Slide Number Placeholder 3"/>
          <p:cNvSpPr>
            <a:spLocks noGrp="1"/>
          </p:cNvSpPr>
          <p:nvPr>
            <p:ph type="sldNum" sz="quarter" idx="10"/>
          </p:nvPr>
        </p:nvSpPr>
        <p:spPr/>
        <p:txBody>
          <a:bodyPr/>
          <a:lstStyle/>
          <a:p>
            <a:fld id="{9B7302B1-43CF-4C03-A301-C8D9ECA5F94A}" type="slidenum">
              <a:rPr lang="en-GB" smtClean="0"/>
              <a:t>12</a:t>
            </a:fld>
            <a:endParaRPr lang="en-GB" dirty="0"/>
          </a:p>
        </p:txBody>
      </p:sp>
    </p:spTree>
    <p:extLst>
      <p:ext uri="{BB962C8B-B14F-4D97-AF65-F5344CB8AC3E}">
        <p14:creationId xmlns:p14="http://schemas.microsoft.com/office/powerpoint/2010/main" val="100962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makes software</a:t>
            </a:r>
            <a:r>
              <a:rPr lang="en-GB" baseline="0" dirty="0"/>
              <a:t> fully software programs fully compatible without having to know anything about the other programs</a:t>
            </a:r>
          </a:p>
          <a:p>
            <a:r>
              <a:rPr lang="en-GB" baseline="0" dirty="0"/>
              <a:t>Including your own in-house solutions.</a:t>
            </a:r>
          </a:p>
          <a:p>
            <a:r>
              <a:rPr lang="en-GB" baseline="0" dirty="0"/>
              <a:t>The latest version of this transfer format is called DIGGS</a:t>
            </a:r>
            <a:endParaRPr lang="en-GB" dirty="0"/>
          </a:p>
        </p:txBody>
      </p:sp>
      <p:sp>
        <p:nvSpPr>
          <p:cNvPr id="4" name="Slide Number Placeholder 3"/>
          <p:cNvSpPr>
            <a:spLocks noGrp="1"/>
          </p:cNvSpPr>
          <p:nvPr>
            <p:ph type="sldNum" sz="quarter" idx="10"/>
          </p:nvPr>
        </p:nvSpPr>
        <p:spPr/>
        <p:txBody>
          <a:bodyPr/>
          <a:lstStyle/>
          <a:p>
            <a:fld id="{9B7302B1-43CF-4C03-A301-C8D9ECA5F94A}" type="slidenum">
              <a:rPr lang="en-GB" smtClean="0"/>
              <a:t>15</a:t>
            </a:fld>
            <a:endParaRPr lang="en-GB" dirty="0"/>
          </a:p>
        </p:txBody>
      </p:sp>
    </p:spTree>
    <p:extLst>
      <p:ext uri="{BB962C8B-B14F-4D97-AF65-F5344CB8AC3E}">
        <p14:creationId xmlns:p14="http://schemas.microsoft.com/office/powerpoint/2010/main" val="240449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0ACAB-A9C0-452C-B5D6-ACA11635BB5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451248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l" eaLnBrk="0" hangingPunct="0">
              <a:spcBef>
                <a:spcPct val="30000"/>
              </a:spcBef>
              <a:defRPr sz="1100">
                <a:solidFill>
                  <a:schemeClr val="tx1"/>
                </a:solidFill>
                <a:latin typeface="Arial" charset="0"/>
              </a:defRPr>
            </a:lvl1pPr>
            <a:lvl2pPr marL="699859" indent="-269177" algn="l" eaLnBrk="0" hangingPunct="0">
              <a:spcBef>
                <a:spcPct val="30000"/>
              </a:spcBef>
              <a:defRPr sz="1100">
                <a:solidFill>
                  <a:schemeClr val="tx1"/>
                </a:solidFill>
                <a:latin typeface="Arial" charset="0"/>
              </a:defRPr>
            </a:lvl2pPr>
            <a:lvl3pPr marL="1076706" indent="-215341" algn="l" eaLnBrk="0" hangingPunct="0">
              <a:spcBef>
                <a:spcPct val="30000"/>
              </a:spcBef>
              <a:defRPr sz="1100">
                <a:solidFill>
                  <a:schemeClr val="tx1"/>
                </a:solidFill>
                <a:latin typeface="Arial" charset="0"/>
              </a:defRPr>
            </a:lvl3pPr>
            <a:lvl4pPr marL="1507388" indent="-215341" algn="l" eaLnBrk="0" hangingPunct="0">
              <a:spcBef>
                <a:spcPct val="30000"/>
              </a:spcBef>
              <a:defRPr sz="1100">
                <a:solidFill>
                  <a:schemeClr val="tx1"/>
                </a:solidFill>
                <a:latin typeface="Arial" charset="0"/>
              </a:defRPr>
            </a:lvl4pPr>
            <a:lvl5pPr marL="1938071" indent="-215341" algn="l" eaLnBrk="0" hangingPunct="0">
              <a:spcBef>
                <a:spcPct val="30000"/>
              </a:spcBef>
              <a:defRPr sz="1100">
                <a:solidFill>
                  <a:schemeClr val="tx1"/>
                </a:solidFill>
                <a:latin typeface="Arial" charset="0"/>
              </a:defRPr>
            </a:lvl5pPr>
            <a:lvl6pPr marL="2368753" indent="-215341" eaLnBrk="0" fontAlgn="base" hangingPunct="0">
              <a:spcBef>
                <a:spcPct val="30000"/>
              </a:spcBef>
              <a:spcAft>
                <a:spcPct val="0"/>
              </a:spcAft>
              <a:defRPr sz="1100">
                <a:solidFill>
                  <a:schemeClr val="tx1"/>
                </a:solidFill>
                <a:latin typeface="Arial" charset="0"/>
              </a:defRPr>
            </a:lvl6pPr>
            <a:lvl7pPr marL="2799436" indent="-215341" eaLnBrk="0" fontAlgn="base" hangingPunct="0">
              <a:spcBef>
                <a:spcPct val="30000"/>
              </a:spcBef>
              <a:spcAft>
                <a:spcPct val="0"/>
              </a:spcAft>
              <a:defRPr sz="1100">
                <a:solidFill>
                  <a:schemeClr val="tx1"/>
                </a:solidFill>
                <a:latin typeface="Arial" charset="0"/>
              </a:defRPr>
            </a:lvl7pPr>
            <a:lvl8pPr marL="3230118" indent="-215341" eaLnBrk="0" fontAlgn="base" hangingPunct="0">
              <a:spcBef>
                <a:spcPct val="30000"/>
              </a:spcBef>
              <a:spcAft>
                <a:spcPct val="0"/>
              </a:spcAft>
              <a:defRPr sz="1100">
                <a:solidFill>
                  <a:schemeClr val="tx1"/>
                </a:solidFill>
                <a:latin typeface="Arial" charset="0"/>
              </a:defRPr>
            </a:lvl8pPr>
            <a:lvl9pPr marL="3660800" indent="-215341" eaLnBrk="0" fontAlgn="base" hangingPunct="0">
              <a:spcBef>
                <a:spcPct val="30000"/>
              </a:spcBef>
              <a:spcAft>
                <a:spcPct val="0"/>
              </a:spcAft>
              <a:defRPr sz="1100">
                <a:solidFill>
                  <a:schemeClr val="tx1"/>
                </a:solidFill>
                <a:latin typeface="Arial" charset="0"/>
              </a:defRPr>
            </a:lvl9pPr>
          </a:lstStyle>
          <a:p>
            <a:pPr algn="r" eaLnBrk="1" hangingPunct="1">
              <a:spcBef>
                <a:spcPct val="0"/>
              </a:spcBef>
            </a:pPr>
            <a:fld id="{658DA4F2-19E7-46FF-9388-6B95065CD3DC}" type="slidenum">
              <a:rPr lang="en-US" altLang="en-US" sz="1200"/>
              <a:pPr algn="r" eaLnBrk="1" hangingPunct="1">
                <a:spcBef>
                  <a:spcPct val="0"/>
                </a:spcBef>
              </a:pPr>
              <a:t>20</a:t>
            </a:fld>
            <a:endParaRPr lang="en-US" altLang="en-US"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Tree>
    <p:extLst>
      <p:ext uri="{BB962C8B-B14F-4D97-AF65-F5344CB8AC3E}">
        <p14:creationId xmlns:p14="http://schemas.microsoft.com/office/powerpoint/2010/main" val="66218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l" eaLnBrk="0" hangingPunct="0">
              <a:spcBef>
                <a:spcPct val="30000"/>
              </a:spcBef>
              <a:defRPr sz="1100">
                <a:solidFill>
                  <a:schemeClr val="tx1"/>
                </a:solidFill>
                <a:latin typeface="Arial" charset="0"/>
              </a:defRPr>
            </a:lvl1pPr>
            <a:lvl2pPr marL="699859" indent="-269177" algn="l" eaLnBrk="0" hangingPunct="0">
              <a:spcBef>
                <a:spcPct val="30000"/>
              </a:spcBef>
              <a:defRPr sz="1100">
                <a:solidFill>
                  <a:schemeClr val="tx1"/>
                </a:solidFill>
                <a:latin typeface="Arial" charset="0"/>
              </a:defRPr>
            </a:lvl2pPr>
            <a:lvl3pPr marL="1076706" indent="-215341" algn="l" eaLnBrk="0" hangingPunct="0">
              <a:spcBef>
                <a:spcPct val="30000"/>
              </a:spcBef>
              <a:defRPr sz="1100">
                <a:solidFill>
                  <a:schemeClr val="tx1"/>
                </a:solidFill>
                <a:latin typeface="Arial" charset="0"/>
              </a:defRPr>
            </a:lvl3pPr>
            <a:lvl4pPr marL="1507388" indent="-215341" algn="l" eaLnBrk="0" hangingPunct="0">
              <a:spcBef>
                <a:spcPct val="30000"/>
              </a:spcBef>
              <a:defRPr sz="1100">
                <a:solidFill>
                  <a:schemeClr val="tx1"/>
                </a:solidFill>
                <a:latin typeface="Arial" charset="0"/>
              </a:defRPr>
            </a:lvl4pPr>
            <a:lvl5pPr marL="1938071" indent="-215341" algn="l" eaLnBrk="0" hangingPunct="0">
              <a:spcBef>
                <a:spcPct val="30000"/>
              </a:spcBef>
              <a:defRPr sz="1100">
                <a:solidFill>
                  <a:schemeClr val="tx1"/>
                </a:solidFill>
                <a:latin typeface="Arial" charset="0"/>
              </a:defRPr>
            </a:lvl5pPr>
            <a:lvl6pPr marL="2368753" indent="-215341" eaLnBrk="0" fontAlgn="base" hangingPunct="0">
              <a:spcBef>
                <a:spcPct val="30000"/>
              </a:spcBef>
              <a:spcAft>
                <a:spcPct val="0"/>
              </a:spcAft>
              <a:defRPr sz="1100">
                <a:solidFill>
                  <a:schemeClr val="tx1"/>
                </a:solidFill>
                <a:latin typeface="Arial" charset="0"/>
              </a:defRPr>
            </a:lvl6pPr>
            <a:lvl7pPr marL="2799436" indent="-215341" eaLnBrk="0" fontAlgn="base" hangingPunct="0">
              <a:spcBef>
                <a:spcPct val="30000"/>
              </a:spcBef>
              <a:spcAft>
                <a:spcPct val="0"/>
              </a:spcAft>
              <a:defRPr sz="1100">
                <a:solidFill>
                  <a:schemeClr val="tx1"/>
                </a:solidFill>
                <a:latin typeface="Arial" charset="0"/>
              </a:defRPr>
            </a:lvl7pPr>
            <a:lvl8pPr marL="3230118" indent="-215341" eaLnBrk="0" fontAlgn="base" hangingPunct="0">
              <a:spcBef>
                <a:spcPct val="30000"/>
              </a:spcBef>
              <a:spcAft>
                <a:spcPct val="0"/>
              </a:spcAft>
              <a:defRPr sz="1100">
                <a:solidFill>
                  <a:schemeClr val="tx1"/>
                </a:solidFill>
                <a:latin typeface="Arial" charset="0"/>
              </a:defRPr>
            </a:lvl8pPr>
            <a:lvl9pPr marL="3660800" indent="-215341" eaLnBrk="0" fontAlgn="base" hangingPunct="0">
              <a:spcBef>
                <a:spcPct val="30000"/>
              </a:spcBef>
              <a:spcAft>
                <a:spcPct val="0"/>
              </a:spcAft>
              <a:defRPr sz="1100">
                <a:solidFill>
                  <a:schemeClr val="tx1"/>
                </a:solidFill>
                <a:latin typeface="Arial" charset="0"/>
              </a:defRPr>
            </a:lvl9pPr>
          </a:lstStyle>
          <a:p>
            <a:pPr algn="r" eaLnBrk="1" hangingPunct="1">
              <a:spcBef>
                <a:spcPct val="0"/>
              </a:spcBef>
            </a:pPr>
            <a:fld id="{658DA4F2-19E7-46FF-9388-6B95065CD3DC}" type="slidenum">
              <a:rPr lang="en-US" altLang="en-US" sz="1200"/>
              <a:pPr algn="r" eaLnBrk="1" hangingPunct="1">
                <a:spcBef>
                  <a:spcPct val="0"/>
                </a:spcBef>
              </a:pPr>
              <a:t>21</a:t>
            </a:fld>
            <a:endParaRPr lang="en-US" altLang="en-US"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Tree>
    <p:extLst>
      <p:ext uri="{BB962C8B-B14F-4D97-AF65-F5344CB8AC3E}">
        <p14:creationId xmlns:p14="http://schemas.microsoft.com/office/powerpoint/2010/main" val="146060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l" eaLnBrk="0" hangingPunct="0">
              <a:spcBef>
                <a:spcPct val="30000"/>
              </a:spcBef>
              <a:defRPr sz="1100">
                <a:solidFill>
                  <a:schemeClr val="tx1"/>
                </a:solidFill>
                <a:latin typeface="Arial" charset="0"/>
              </a:defRPr>
            </a:lvl1pPr>
            <a:lvl2pPr marL="699859" indent="-269177" algn="l" eaLnBrk="0" hangingPunct="0">
              <a:spcBef>
                <a:spcPct val="30000"/>
              </a:spcBef>
              <a:defRPr sz="1100">
                <a:solidFill>
                  <a:schemeClr val="tx1"/>
                </a:solidFill>
                <a:latin typeface="Arial" charset="0"/>
              </a:defRPr>
            </a:lvl2pPr>
            <a:lvl3pPr marL="1076706" indent="-215341" algn="l" eaLnBrk="0" hangingPunct="0">
              <a:spcBef>
                <a:spcPct val="30000"/>
              </a:spcBef>
              <a:defRPr sz="1100">
                <a:solidFill>
                  <a:schemeClr val="tx1"/>
                </a:solidFill>
                <a:latin typeface="Arial" charset="0"/>
              </a:defRPr>
            </a:lvl3pPr>
            <a:lvl4pPr marL="1507388" indent="-215341" algn="l" eaLnBrk="0" hangingPunct="0">
              <a:spcBef>
                <a:spcPct val="30000"/>
              </a:spcBef>
              <a:defRPr sz="1100">
                <a:solidFill>
                  <a:schemeClr val="tx1"/>
                </a:solidFill>
                <a:latin typeface="Arial" charset="0"/>
              </a:defRPr>
            </a:lvl4pPr>
            <a:lvl5pPr marL="1938071" indent="-215341" algn="l" eaLnBrk="0" hangingPunct="0">
              <a:spcBef>
                <a:spcPct val="30000"/>
              </a:spcBef>
              <a:defRPr sz="1100">
                <a:solidFill>
                  <a:schemeClr val="tx1"/>
                </a:solidFill>
                <a:latin typeface="Arial" charset="0"/>
              </a:defRPr>
            </a:lvl5pPr>
            <a:lvl6pPr marL="2368753" indent="-215341" eaLnBrk="0" fontAlgn="base" hangingPunct="0">
              <a:spcBef>
                <a:spcPct val="30000"/>
              </a:spcBef>
              <a:spcAft>
                <a:spcPct val="0"/>
              </a:spcAft>
              <a:defRPr sz="1100">
                <a:solidFill>
                  <a:schemeClr val="tx1"/>
                </a:solidFill>
                <a:latin typeface="Arial" charset="0"/>
              </a:defRPr>
            </a:lvl6pPr>
            <a:lvl7pPr marL="2799436" indent="-215341" eaLnBrk="0" fontAlgn="base" hangingPunct="0">
              <a:spcBef>
                <a:spcPct val="30000"/>
              </a:spcBef>
              <a:spcAft>
                <a:spcPct val="0"/>
              </a:spcAft>
              <a:defRPr sz="1100">
                <a:solidFill>
                  <a:schemeClr val="tx1"/>
                </a:solidFill>
                <a:latin typeface="Arial" charset="0"/>
              </a:defRPr>
            </a:lvl7pPr>
            <a:lvl8pPr marL="3230118" indent="-215341" eaLnBrk="0" fontAlgn="base" hangingPunct="0">
              <a:spcBef>
                <a:spcPct val="30000"/>
              </a:spcBef>
              <a:spcAft>
                <a:spcPct val="0"/>
              </a:spcAft>
              <a:defRPr sz="1100">
                <a:solidFill>
                  <a:schemeClr val="tx1"/>
                </a:solidFill>
                <a:latin typeface="Arial" charset="0"/>
              </a:defRPr>
            </a:lvl8pPr>
            <a:lvl9pPr marL="3660800" indent="-215341" eaLnBrk="0" fontAlgn="base" hangingPunct="0">
              <a:spcBef>
                <a:spcPct val="30000"/>
              </a:spcBef>
              <a:spcAft>
                <a:spcPct val="0"/>
              </a:spcAft>
              <a:defRPr sz="1100">
                <a:solidFill>
                  <a:schemeClr val="tx1"/>
                </a:solidFill>
                <a:latin typeface="Arial" charset="0"/>
              </a:defRPr>
            </a:lvl9pPr>
          </a:lstStyle>
          <a:p>
            <a:pPr algn="r" eaLnBrk="1" hangingPunct="1">
              <a:spcBef>
                <a:spcPct val="0"/>
              </a:spcBef>
            </a:pPr>
            <a:fld id="{658DA4F2-19E7-46FF-9388-6B95065CD3DC}" type="slidenum">
              <a:rPr lang="en-US" altLang="en-US" sz="1200"/>
              <a:pPr algn="r" eaLnBrk="1" hangingPunct="1">
                <a:spcBef>
                  <a:spcPct val="0"/>
                </a:spcBef>
              </a:pPr>
              <a:t>30</a:t>
            </a:fld>
            <a:endParaRPr lang="en-US" altLang="en-US"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p>
        </p:txBody>
      </p:sp>
    </p:spTree>
    <p:extLst>
      <p:ext uri="{BB962C8B-B14F-4D97-AF65-F5344CB8AC3E}">
        <p14:creationId xmlns:p14="http://schemas.microsoft.com/office/powerpoint/2010/main" val="3041758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 Costner, Dubuque County, Dyersville, Iowa</a:t>
            </a:r>
          </a:p>
        </p:txBody>
      </p:sp>
      <p:sp>
        <p:nvSpPr>
          <p:cNvPr id="4" name="Slide Number Placeholder 3"/>
          <p:cNvSpPr>
            <a:spLocks noGrp="1"/>
          </p:cNvSpPr>
          <p:nvPr>
            <p:ph type="sldNum" sz="quarter" idx="10"/>
          </p:nvPr>
        </p:nvSpPr>
        <p:spPr/>
        <p:txBody>
          <a:bodyPr/>
          <a:lstStyle/>
          <a:p>
            <a:fld id="{E517504A-E752-D446-B70C-6D908FC7C92A}" type="slidenum">
              <a:rPr lang="en-US" smtClean="0"/>
              <a:t>31</a:t>
            </a:fld>
            <a:endParaRPr lang="en-US" dirty="0"/>
          </a:p>
        </p:txBody>
      </p:sp>
    </p:spTree>
    <p:extLst>
      <p:ext uri="{BB962C8B-B14F-4D97-AF65-F5344CB8AC3E}">
        <p14:creationId xmlns:p14="http://schemas.microsoft.com/office/powerpoint/2010/main" val="2705707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a:latin typeface="Times New Roman" pitchFamily="18" charset="0"/>
            </a:endParaRP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l" eaLnBrk="0" hangingPunct="0">
              <a:spcBef>
                <a:spcPct val="30000"/>
              </a:spcBef>
              <a:defRPr sz="1100">
                <a:solidFill>
                  <a:schemeClr val="tx1"/>
                </a:solidFill>
                <a:latin typeface="Arial" pitchFamily="34" charset="0"/>
              </a:defRPr>
            </a:lvl1pPr>
            <a:lvl2pPr marL="699859" indent="-269177" algn="l" eaLnBrk="0" hangingPunct="0">
              <a:spcBef>
                <a:spcPct val="30000"/>
              </a:spcBef>
              <a:defRPr sz="1100">
                <a:solidFill>
                  <a:schemeClr val="tx1"/>
                </a:solidFill>
                <a:latin typeface="Arial" pitchFamily="34" charset="0"/>
              </a:defRPr>
            </a:lvl2pPr>
            <a:lvl3pPr marL="1076706" indent="-215341" algn="l" eaLnBrk="0" hangingPunct="0">
              <a:spcBef>
                <a:spcPct val="30000"/>
              </a:spcBef>
              <a:defRPr sz="1100">
                <a:solidFill>
                  <a:schemeClr val="tx1"/>
                </a:solidFill>
                <a:latin typeface="Arial" pitchFamily="34" charset="0"/>
              </a:defRPr>
            </a:lvl3pPr>
            <a:lvl4pPr marL="1507388" indent="-215341" algn="l" eaLnBrk="0" hangingPunct="0">
              <a:spcBef>
                <a:spcPct val="30000"/>
              </a:spcBef>
              <a:defRPr sz="1100">
                <a:solidFill>
                  <a:schemeClr val="tx1"/>
                </a:solidFill>
                <a:latin typeface="Arial" pitchFamily="34" charset="0"/>
              </a:defRPr>
            </a:lvl4pPr>
            <a:lvl5pPr marL="1938071" indent="-215341" algn="l" eaLnBrk="0" hangingPunct="0">
              <a:spcBef>
                <a:spcPct val="30000"/>
              </a:spcBef>
              <a:defRPr sz="1100">
                <a:solidFill>
                  <a:schemeClr val="tx1"/>
                </a:solidFill>
                <a:latin typeface="Arial" pitchFamily="34" charset="0"/>
              </a:defRPr>
            </a:lvl5pPr>
            <a:lvl6pPr marL="2368753" indent="-215341" eaLnBrk="0" fontAlgn="base" hangingPunct="0">
              <a:spcBef>
                <a:spcPct val="30000"/>
              </a:spcBef>
              <a:spcAft>
                <a:spcPct val="0"/>
              </a:spcAft>
              <a:defRPr sz="1100">
                <a:solidFill>
                  <a:schemeClr val="tx1"/>
                </a:solidFill>
                <a:latin typeface="Arial" pitchFamily="34" charset="0"/>
              </a:defRPr>
            </a:lvl6pPr>
            <a:lvl7pPr marL="2799436" indent="-215341" eaLnBrk="0" fontAlgn="base" hangingPunct="0">
              <a:spcBef>
                <a:spcPct val="30000"/>
              </a:spcBef>
              <a:spcAft>
                <a:spcPct val="0"/>
              </a:spcAft>
              <a:defRPr sz="1100">
                <a:solidFill>
                  <a:schemeClr val="tx1"/>
                </a:solidFill>
                <a:latin typeface="Arial" pitchFamily="34" charset="0"/>
              </a:defRPr>
            </a:lvl7pPr>
            <a:lvl8pPr marL="3230118" indent="-215341" eaLnBrk="0" fontAlgn="base" hangingPunct="0">
              <a:spcBef>
                <a:spcPct val="30000"/>
              </a:spcBef>
              <a:spcAft>
                <a:spcPct val="0"/>
              </a:spcAft>
              <a:defRPr sz="1100">
                <a:solidFill>
                  <a:schemeClr val="tx1"/>
                </a:solidFill>
                <a:latin typeface="Arial" pitchFamily="34" charset="0"/>
              </a:defRPr>
            </a:lvl8pPr>
            <a:lvl9pPr marL="3660800" indent="-215341" eaLnBrk="0" fontAlgn="base" hangingPunct="0">
              <a:spcBef>
                <a:spcPct val="30000"/>
              </a:spcBef>
              <a:spcAft>
                <a:spcPct val="0"/>
              </a:spcAft>
              <a:defRPr sz="1100">
                <a:solidFill>
                  <a:schemeClr val="tx1"/>
                </a:solidFill>
                <a:latin typeface="Arial" pitchFamily="34" charset="0"/>
              </a:defRPr>
            </a:lvl9pPr>
          </a:lstStyle>
          <a:p>
            <a:pPr algn="r" eaLnBrk="1" hangingPunct="1">
              <a:spcBef>
                <a:spcPct val="0"/>
              </a:spcBef>
            </a:pPr>
            <a:fld id="{C7BF4788-78BF-4A74-9449-06D00100CD57}" type="slidenum">
              <a:rPr lang="en-US" altLang="en-US" sz="1200"/>
              <a:pPr algn="r" eaLnBrk="1" hangingPunct="1">
                <a:spcBef>
                  <a:spcPct val="0"/>
                </a:spcBef>
              </a:pPr>
              <a:t>32</a:t>
            </a:fld>
            <a:endParaRPr lang="en-US" altLang="en-US" sz="1200" dirty="0"/>
          </a:p>
        </p:txBody>
      </p:sp>
    </p:spTree>
    <p:extLst>
      <p:ext uri="{BB962C8B-B14F-4D97-AF65-F5344CB8AC3E}">
        <p14:creationId xmlns:p14="http://schemas.microsoft.com/office/powerpoint/2010/main" val="347773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5579534" y="1755776"/>
            <a:ext cx="6138333" cy="1470025"/>
          </a:xfrm>
        </p:spPr>
        <p:txBody>
          <a:bodyPr anchor="b" anchorCtr="0">
            <a:normAutofit/>
          </a:bodyPr>
          <a:lstStyle>
            <a:lvl1pPr algn="l">
              <a:defRPr sz="3600">
                <a:solidFill>
                  <a:schemeClr val="tx1">
                    <a:lumMod val="50000"/>
                    <a:lumOff val="50000"/>
                  </a:schemeClr>
                </a:solidFill>
              </a:defRPr>
            </a:lvl1pPr>
          </a:lstStyle>
          <a:p>
            <a:r>
              <a:rPr lang="en-US"/>
              <a:t>Click to edit Master title style</a:t>
            </a:r>
            <a:endParaRPr lang="en-US" dirty="0"/>
          </a:p>
        </p:txBody>
      </p:sp>
      <p:sp>
        <p:nvSpPr>
          <p:cNvPr id="7" name="Subtitle 2"/>
          <p:cNvSpPr>
            <a:spLocks noGrp="1"/>
          </p:cNvSpPr>
          <p:nvPr>
            <p:ph type="subTitle" idx="1"/>
          </p:nvPr>
        </p:nvSpPr>
        <p:spPr>
          <a:xfrm>
            <a:off x="5579534" y="3225800"/>
            <a:ext cx="6138333" cy="1752600"/>
          </a:xfrm>
        </p:spPr>
        <p:txBody>
          <a:bodyPr>
            <a:normAutofit/>
          </a:bodyPr>
          <a:lstStyle>
            <a:lvl1pPr marL="0" indent="0" algn="l">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Picture Placeholder 2"/>
          <p:cNvSpPr>
            <a:spLocks noGrp="1"/>
          </p:cNvSpPr>
          <p:nvPr>
            <p:ph type="pic" idx="10"/>
          </p:nvPr>
        </p:nvSpPr>
        <p:spPr>
          <a:xfrm>
            <a:off x="0" y="3225800"/>
            <a:ext cx="5461000" cy="1752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17" name="Picture 5"/>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064398"/>
            <a:ext cx="54610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2073751"/>
            <a:ext cx="5461000" cy="1152049"/>
          </a:xfrm>
          <a:prstGeom prst="rect">
            <a:avLst/>
          </a:prstGeom>
        </p:spPr>
      </p:pic>
    </p:spTree>
    <p:extLst>
      <p:ext uri="{BB962C8B-B14F-4D97-AF65-F5344CB8AC3E}">
        <p14:creationId xmlns:p14="http://schemas.microsoft.com/office/powerpoint/2010/main" val="243563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22BB854-49E6-A443-805D-61C426A97A2A}" type="slidenum">
              <a:rPr lang="en-US" smtClean="0"/>
              <a:t>‹#›</a:t>
            </a:fld>
            <a:endParaRPr lang="en-US" dirty="0"/>
          </a:p>
        </p:txBody>
      </p:sp>
      <p:sp>
        <p:nvSpPr>
          <p:cNvPr id="4" name="Picture Placeholder 2"/>
          <p:cNvSpPr>
            <a:spLocks noGrp="1"/>
          </p:cNvSpPr>
          <p:nvPr>
            <p:ph type="pic" idx="1"/>
          </p:nvPr>
        </p:nvSpPr>
        <p:spPr>
          <a:xfrm>
            <a:off x="2389717" y="1344168"/>
            <a:ext cx="7315200" cy="4253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3"/>
          <p:cNvSpPr>
            <a:spLocks noGrp="1"/>
          </p:cNvSpPr>
          <p:nvPr>
            <p:ph type="body" sz="half" idx="2"/>
          </p:nvPr>
        </p:nvSpPr>
        <p:spPr>
          <a:xfrm>
            <a:off x="2389717" y="5702793"/>
            <a:ext cx="7315200" cy="804862"/>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135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w/Subhead">
    <p:spTree>
      <p:nvGrpSpPr>
        <p:cNvPr id="1" name=""/>
        <p:cNvGrpSpPr/>
        <p:nvPr/>
      </p:nvGrpSpPr>
      <p:grpSpPr>
        <a:xfrm>
          <a:off x="0" y="0"/>
          <a:ext cx="0" cy="0"/>
          <a:chOff x="0" y="0"/>
          <a:chExt cx="0" cy="0"/>
        </a:xfrm>
      </p:grpSpPr>
      <p:sp>
        <p:nvSpPr>
          <p:cNvPr id="5" name="Rectangle 4"/>
          <p:cNvSpPr/>
          <p:nvPr userDrawn="1"/>
        </p:nvSpPr>
        <p:spPr bwMode="auto">
          <a:xfrm rot="10800000">
            <a:off x="0" y="1524000"/>
            <a:ext cx="12192000" cy="5334000"/>
          </a:xfrm>
          <a:prstGeom prst="rect">
            <a:avLst/>
          </a:prstGeom>
          <a:gradFill>
            <a:gsLst>
              <a:gs pos="0">
                <a:schemeClr val="bg1"/>
              </a:gs>
              <a:gs pos="88000">
                <a:schemeClr val="bg1"/>
              </a:gs>
              <a:gs pos="100000">
                <a:schemeClr val="bg1">
                  <a:alpha val="46000"/>
                </a:schemeClr>
              </a:gs>
            </a:gsLst>
            <a:lin ang="5400000" scaled="0"/>
          </a:gra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1"/>
          <p:cNvSpPr>
            <a:spLocks noGrp="1"/>
          </p:cNvSpPr>
          <p:nvPr>
            <p:ph type="body" sz="quarter" idx="10"/>
          </p:nvPr>
        </p:nvSpPr>
        <p:spPr>
          <a:xfrm>
            <a:off x="609600" y="1600200"/>
            <a:ext cx="10972800" cy="533400"/>
          </a:xfrm>
          <a:prstGeom prst="rect">
            <a:avLst/>
          </a:prstGeom>
        </p:spPr>
        <p:txBody>
          <a:bodyPr/>
          <a:lstStyle>
            <a:lvl1pPr marL="0" indent="0" algn="ctr">
              <a:buFontTx/>
              <a:buNone/>
              <a:defRPr sz="2000" b="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0871878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80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315102"/>
            <a:ext cx="10972800" cy="5138788"/>
          </a:xfrm>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22BB854-49E6-A443-805D-61C426A97A2A}" type="slidenum">
              <a:rPr lang="en-US" smtClean="0"/>
              <a:t>‹#›</a:t>
            </a:fld>
            <a:endParaRPr lang="en-US" dirty="0"/>
          </a:p>
        </p:txBody>
      </p:sp>
    </p:spTree>
    <p:extLst>
      <p:ext uri="{BB962C8B-B14F-4D97-AF65-F5344CB8AC3E}">
        <p14:creationId xmlns:p14="http://schemas.microsoft.com/office/powerpoint/2010/main" val="291163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315102"/>
            <a:ext cx="10972800" cy="5138788"/>
          </a:xfrm>
        </p:spPr>
        <p:txBody>
          <a:bodyPr/>
          <a:lstStyle>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22BB854-49E6-A443-805D-61C426A97A2A}" type="slidenum">
              <a:rPr lang="en-US" smtClean="0"/>
              <a:t>‹#›</a:t>
            </a:fld>
            <a:endParaRPr lang="en-US" dirty="0"/>
          </a:p>
        </p:txBody>
      </p:sp>
    </p:spTree>
    <p:extLst>
      <p:ext uri="{BB962C8B-B14F-4D97-AF65-F5344CB8AC3E}">
        <p14:creationId xmlns:p14="http://schemas.microsoft.com/office/powerpoint/2010/main" val="185740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22BB854-49E6-A443-805D-61C426A97A2A}" type="slidenum">
              <a:rPr lang="en-US" smtClean="0"/>
              <a:t>‹#›</a:t>
            </a:fld>
            <a:endParaRPr lang="en-US" dirty="0"/>
          </a:p>
        </p:txBody>
      </p:sp>
    </p:spTree>
    <p:extLst>
      <p:ext uri="{BB962C8B-B14F-4D97-AF65-F5344CB8AC3E}">
        <p14:creationId xmlns:p14="http://schemas.microsoft.com/office/powerpoint/2010/main" val="157673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22BB854-49E6-A443-805D-61C426A97A2A}" type="slidenum">
              <a:rPr lang="en-US" smtClean="0"/>
              <a:t>‹#›</a:t>
            </a:fld>
            <a:endParaRPr lang="en-US" dirty="0"/>
          </a:p>
        </p:txBody>
      </p:sp>
    </p:spTree>
    <p:extLst>
      <p:ext uri="{BB962C8B-B14F-4D97-AF65-F5344CB8AC3E}">
        <p14:creationId xmlns:p14="http://schemas.microsoft.com/office/powerpoint/2010/main" val="169612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22BB854-49E6-A443-805D-61C426A97A2A}" type="slidenum">
              <a:rPr lang="en-US" smtClean="0"/>
              <a:t>‹#›</a:t>
            </a:fld>
            <a:endParaRPr lang="en-US" dirty="0"/>
          </a:p>
        </p:txBody>
      </p:sp>
    </p:spTree>
    <p:extLst>
      <p:ext uri="{BB962C8B-B14F-4D97-AF65-F5344CB8AC3E}">
        <p14:creationId xmlns:p14="http://schemas.microsoft.com/office/powerpoint/2010/main" val="318730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716488"/>
            <a:ext cx="10363200" cy="1362075"/>
          </a:xfrm>
        </p:spPr>
        <p:txBody>
          <a:bodyPr anchor="t">
            <a:normAutofit/>
          </a:bodyPr>
          <a:lstStyle>
            <a:lvl1pPr algn="l">
              <a:defRPr sz="3600" b="1" cap="none">
                <a:solidFill>
                  <a:schemeClr val="tx1">
                    <a:lumMod val="50000"/>
                    <a:lumOff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121630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22BB854-49E6-A443-805D-61C426A97A2A}" type="slidenum">
              <a:rPr lang="en-US" smtClean="0"/>
              <a:t>‹#›</a:t>
            </a:fld>
            <a:endParaRPr lang="en-US" dirty="0"/>
          </a:p>
        </p:txBody>
      </p:sp>
    </p:spTree>
    <p:extLst>
      <p:ext uri="{BB962C8B-B14F-4D97-AF65-F5344CB8AC3E}">
        <p14:creationId xmlns:p14="http://schemas.microsoft.com/office/powerpoint/2010/main" val="231906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22BB854-49E6-A443-805D-61C426A97A2A}" type="slidenum">
              <a:rPr lang="en-US" smtClean="0"/>
              <a:t>‹#›</a:t>
            </a:fld>
            <a:endParaRPr lang="en-US" dirty="0"/>
          </a:p>
        </p:txBody>
      </p:sp>
    </p:spTree>
    <p:extLst>
      <p:ext uri="{BB962C8B-B14F-4D97-AF65-F5344CB8AC3E}">
        <p14:creationId xmlns:p14="http://schemas.microsoft.com/office/powerpoint/2010/main" val="396098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22BB854-49E6-A443-805D-61C426A97A2A}" type="slidenum">
              <a:rPr lang="en-US" smtClean="0"/>
              <a:t>‹#›</a:t>
            </a:fld>
            <a:endParaRPr lang="en-US" dirty="0"/>
          </a:p>
        </p:txBody>
      </p:sp>
      <p:sp>
        <p:nvSpPr>
          <p:cNvPr id="4" name="Content Placeholder 2"/>
          <p:cNvSpPr>
            <a:spLocks noGrp="1"/>
          </p:cNvSpPr>
          <p:nvPr>
            <p:ph idx="1"/>
          </p:nvPr>
        </p:nvSpPr>
        <p:spPr>
          <a:xfrm>
            <a:off x="4766733" y="1201464"/>
            <a:ext cx="6815667" cy="528900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half" idx="2"/>
          </p:nvPr>
        </p:nvSpPr>
        <p:spPr>
          <a:xfrm>
            <a:off x="609601" y="1201464"/>
            <a:ext cx="4011084" cy="5289003"/>
          </a:xfrm>
        </p:spPr>
        <p:txBody>
          <a:bodyPr>
            <a:normAutofit/>
          </a:bodyPr>
          <a:lstStyle>
            <a:lvl1pPr marL="0" indent="0">
              <a:buNone/>
              <a:defRPr sz="2400" b="1">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22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7744" y="229652"/>
            <a:ext cx="7534656" cy="779516"/>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609600" y="1243724"/>
            <a:ext cx="10972800" cy="51387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45800" y="6453890"/>
            <a:ext cx="736600" cy="253672"/>
          </a:xfrm>
          <a:prstGeom prst="rect">
            <a:avLst/>
          </a:prstGeom>
        </p:spPr>
        <p:txBody>
          <a:bodyPr vert="horz" lIns="91440" tIns="45720" rIns="91440" bIns="45720" rtlCol="0" anchor="ctr"/>
          <a:lstStyle>
            <a:lvl1pPr algn="r">
              <a:defRPr sz="1200">
                <a:solidFill>
                  <a:schemeClr val="tx1">
                    <a:tint val="75000"/>
                  </a:schemeClr>
                </a:solidFill>
              </a:defRPr>
            </a:lvl1pPr>
          </a:lstStyle>
          <a:p>
            <a:fld id="{022BB854-49E6-A443-805D-61C426A97A2A}" type="slidenum">
              <a:rPr lang="en-US" smtClean="0"/>
              <a:t>‹#›</a:t>
            </a:fld>
            <a:endParaRPr lang="en-US" dirty="0"/>
          </a:p>
        </p:txBody>
      </p:sp>
      <p:pic>
        <p:nvPicPr>
          <p:cNvPr id="4" name="Picture 3"/>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229652"/>
            <a:ext cx="3829722" cy="779516"/>
          </a:xfrm>
          <a:prstGeom prst="rect">
            <a:avLst/>
          </a:prstGeom>
        </p:spPr>
      </p:pic>
    </p:spTree>
    <p:extLst>
      <p:ext uri="{BB962C8B-B14F-4D97-AF65-F5344CB8AC3E}">
        <p14:creationId xmlns:p14="http://schemas.microsoft.com/office/powerpoint/2010/main" val="1743511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457200" rtl="0" eaLnBrk="1" latinLnBrk="0" hangingPunct="1">
        <a:spcBef>
          <a:spcPct val="0"/>
        </a:spcBef>
        <a:buNone/>
        <a:defRPr sz="2400" b="1" i="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hyperlink" Target="http://www.leandroesc.wordpress.com/" TargetMode="External"/><Relationship Id="rId5" Type="http://schemas.openxmlformats.org/officeDocument/2006/relationships/image" Target="../media/image33.png"/><Relationship Id="rId4" Type="http://schemas.openxmlformats.org/officeDocument/2006/relationships/hyperlink" Target="http://www.gbatemp.ne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5.png"/><Relationship Id="rId5" Type="http://schemas.openxmlformats.org/officeDocument/2006/relationships/hyperlink" Target="http://www.diggsml.org/" TargetMode="External"/><Relationship Id="rId4" Type="http://schemas.openxmlformats.org/officeDocument/2006/relationships/image" Target="../media/image34.wm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0ahUKEwiiz4iP0JbQAhWHVyYKHVB2Bz8QjB0IBg&amp;url=http://www.espn.com/mlb/playoffs2015/story/_/page/playoffs15_SteveGoodman/steve-goodman-debatable-musical-legacy-go-cubs-go&amp;psig=AFQjCNH1U47Ziiq74Q2gD_t3hiHWqMo6GQ&amp;ust=1478607424152529&amp;cad=rjt"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com/url?sa=i&amp;rct=j&amp;q=&amp;esrc=s&amp;source=images&amp;cd=&amp;cad=rja&amp;uact=8&amp;ved=0ahUKEwjq_NDY0JbQAhWB2SYKHcygBvIQjB0IBg&amp;url=http://www.milb.com/news/article.jsp?ymd%3D20100628%26content_id%3D11680694%26fext%3D.jsp%26vkey%3Dnews_t553&amp;psig=AFQjCNH1U47Ziiq74Q2gD_t3hiHWqMo6GQ&amp;ust=1478607424152529" TargetMode="Externa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hyperlink" Target="http://www.quotesgram.com/" TargetMode="External"/><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ags.org.uk/data-format" TargetMode="External"/><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hyperlink" Target="https://www.nzgd.org.nz/" TargetMode="Externa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diggsml.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franklymydearmojo.com/" TargetMode="External"/><Relationship Id="rId5" Type="http://schemas.openxmlformats.org/officeDocument/2006/relationships/image" Target="../media/image62.png"/><Relationship Id="rId4" Type="http://schemas.openxmlformats.org/officeDocument/2006/relationships/hyperlink" Target="http://speakoutsarasota.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Ayfys7pbQAhWIKCYKHaTqBqUQjB0IBg&amp;url=http%3A%2F%2Fblog.sina.com.cn%2Fs%2Fblog_b10919b80101bbcr.html&amp;psig=AFQjCNEuJnyNLGi1alLfvfNhblj3V-EOkg&amp;ust=1478615552463220" TargetMode="External"/><Relationship Id="rId2" Type="http://schemas.openxmlformats.org/officeDocument/2006/relationships/image" Target="../media/image66.jpg"/><Relationship Id="rId1" Type="http://schemas.openxmlformats.org/officeDocument/2006/relationships/slideLayout" Target="../slideLayouts/slideLayout2.xml"/><Relationship Id="rId5" Type="http://schemas.openxmlformats.org/officeDocument/2006/relationships/hyperlink" Target="http://www.saywhydoi.com/" TargetMode="External"/><Relationship Id="rId4" Type="http://schemas.openxmlformats.org/officeDocument/2006/relationships/image" Target="../media/image67.jpg"/></Relationships>
</file>

<file path=ppt/slides/_rels/slide34.xml.rels><?xml version="1.0" encoding="UTF-8" standalone="yes"?>
<Relationships xmlns="http://schemas.openxmlformats.org/package/2006/relationships"><Relationship Id="rId3" Type="http://schemas.openxmlformats.org/officeDocument/2006/relationships/hyperlink" Target="http://www.cyber8technologies.com/" TargetMode="External"/><Relationship Id="rId2" Type="http://schemas.openxmlformats.org/officeDocument/2006/relationships/image" Target="../media/image68.jpg"/><Relationship Id="rId1" Type="http://schemas.openxmlformats.org/officeDocument/2006/relationships/slideLayout" Target="../slideLayouts/slideLayout2.xml"/><Relationship Id="rId5" Type="http://schemas.openxmlformats.org/officeDocument/2006/relationships/hyperlink" Target="http://www.dreamstime.com/" TargetMode="External"/><Relationship Id="rId4" Type="http://schemas.openxmlformats.org/officeDocument/2006/relationships/image" Target="../media/image69.jpeg"/></Relationships>
</file>

<file path=ppt/slides/_rels/slide4.xml.rels><?xml version="1.0" encoding="UTF-8" standalone="yes"?>
<Relationships xmlns="http://schemas.openxmlformats.org/package/2006/relationships"><Relationship Id="rId3" Type="http://schemas.openxmlformats.org/officeDocument/2006/relationships/hyperlink" Target="http://www.theblackboxclub.blogspot.com/"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www.thebeausejourpulpit.wordpress.com/"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source=imgres&amp;cd=&amp;cad=rja&amp;uact=8&amp;ved=0CAkQjRwwAGoVChMIv5X4npmAyAIVhJYeCh39ZQP5&amp;url=http://olap.com/big-data/&amp;psig=AFQjCNGgBJPWco9mCuLmweOfRIyWqBAz7Q&amp;ust=1442652431488100" TargetMode="External"/><Relationship Id="rId1" Type="http://schemas.openxmlformats.org/officeDocument/2006/relationships/slideLayout" Target="../slideLayouts/slideLayout2.xml"/><Relationship Id="rId4" Type="http://schemas.openxmlformats.org/officeDocument/2006/relationships/hyperlink" Target="http://www.clap.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www.quotesgram500.com/" TargetMode="External"/><Relationship Id="rId7" Type="http://schemas.openxmlformats.org/officeDocument/2006/relationships/hyperlink" Target="http://www.goingconcern.com/"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pinterest.com/" TargetMode="External"/><Relationship Id="rId4" Type="http://schemas.openxmlformats.org/officeDocument/2006/relationships/image" Target="../media/image15.jpeg"/><Relationship Id="rId9" Type="http://schemas.openxmlformats.org/officeDocument/2006/relationships/hyperlink" Target="http://www.thetelegraph.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08650" y="1020763"/>
            <a:ext cx="4603750" cy="1470025"/>
          </a:xfrm>
        </p:spPr>
        <p:txBody>
          <a:bodyPr>
            <a:normAutofit fontScale="90000"/>
          </a:bodyPr>
          <a:lstStyle/>
          <a:p>
            <a:pPr algn="ctr"/>
            <a:r>
              <a:rPr lang="en-US" dirty="0"/>
              <a:t> </a:t>
            </a:r>
            <a:br>
              <a:rPr lang="en-US" dirty="0"/>
            </a:br>
            <a:br>
              <a:rPr lang="en-US" dirty="0"/>
            </a:br>
            <a:r>
              <a:rPr lang="en-US" dirty="0"/>
              <a:t>  The Long Wait is Over….DIGGS is Here</a:t>
            </a:r>
            <a:br>
              <a:rPr lang="en-US" dirty="0"/>
            </a:br>
            <a:br>
              <a:rPr lang="en-US" dirty="0"/>
            </a:br>
            <a:endParaRPr lang="en-US" dirty="0"/>
          </a:p>
        </p:txBody>
      </p:sp>
      <p:sp>
        <p:nvSpPr>
          <p:cNvPr id="5" name="Subtitle 4"/>
          <p:cNvSpPr>
            <a:spLocks noGrp="1"/>
          </p:cNvSpPr>
          <p:nvPr>
            <p:ph type="subTitle" idx="1"/>
          </p:nvPr>
        </p:nvSpPr>
        <p:spPr>
          <a:xfrm>
            <a:off x="5871940" y="2021681"/>
            <a:ext cx="4796060" cy="2794000"/>
          </a:xfrm>
        </p:spPr>
        <p:txBody>
          <a:bodyPr>
            <a:noAutofit/>
          </a:bodyPr>
          <a:lstStyle/>
          <a:p>
            <a:r>
              <a:rPr lang="en-US" sz="1800" b="1" dirty="0"/>
              <a:t>Robert C. Bachus, Ph.D., P.E., D.GE,</a:t>
            </a:r>
          </a:p>
          <a:p>
            <a:r>
              <a:rPr lang="en-US" sz="1800" b="1" dirty="0"/>
              <a:t>Senior Principal, Geosyntec Consultants, Kennesaw, GA</a:t>
            </a:r>
          </a:p>
          <a:p>
            <a:br>
              <a:rPr lang="en-US" sz="1800" b="1" dirty="0"/>
            </a:br>
            <a:r>
              <a:rPr lang="en-US" sz="1800" b="1" dirty="0"/>
              <a:t>Silas Nichols, P.E. </a:t>
            </a:r>
          </a:p>
          <a:p>
            <a:r>
              <a:rPr lang="en-US" sz="1800" b="1" dirty="0"/>
              <a:t>Principal Bridge Engineer - Geotechnical </a:t>
            </a:r>
          </a:p>
          <a:p>
            <a:r>
              <a:rPr lang="en-US" sz="1800" b="1" dirty="0"/>
              <a:t>Federal Highway Administration</a:t>
            </a:r>
          </a:p>
          <a:p>
            <a:r>
              <a:rPr lang="en-US" sz="1800" b="1" dirty="0"/>
              <a:t>Washington, DC</a:t>
            </a:r>
          </a:p>
          <a:p>
            <a:endParaRPr lang="en-US" sz="1800" b="1" dirty="0"/>
          </a:p>
          <a:p>
            <a:endParaRPr lang="en-US" sz="1800" b="1" dirty="0"/>
          </a:p>
          <a:p>
            <a:pPr algn="ctr"/>
            <a:r>
              <a:rPr lang="en-US" sz="1400" dirty="0"/>
              <a:t>47th Annual Southeastern Transportation Geotechnical Engineering Conference</a:t>
            </a:r>
            <a:br>
              <a:rPr lang="en-US" sz="1400" dirty="0"/>
            </a:br>
            <a:r>
              <a:rPr lang="en-US" sz="1400" dirty="0"/>
              <a:t>Biloxi, MA</a:t>
            </a:r>
            <a:br>
              <a:rPr lang="en-US" sz="1400" dirty="0"/>
            </a:br>
            <a:r>
              <a:rPr lang="en-US" sz="1400" dirty="0"/>
              <a:t>8 November 2016</a:t>
            </a:r>
            <a:br>
              <a:rPr lang="en-US" sz="1400" dirty="0"/>
            </a:br>
            <a:endParaRPr lang="en-US" sz="1400" dirty="0"/>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16890" y="3461544"/>
            <a:ext cx="2505326"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68" y="4720856"/>
            <a:ext cx="5482507" cy="1350335"/>
          </a:xfrm>
          <a:prstGeom prst="rect">
            <a:avLst/>
          </a:prstGeom>
        </p:spPr>
      </p:pic>
    </p:spTree>
    <p:extLst>
      <p:ext uri="{BB962C8B-B14F-4D97-AF65-F5344CB8AC3E}">
        <p14:creationId xmlns:p14="http://schemas.microsoft.com/office/powerpoint/2010/main" val="1771751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HTML Code</a:t>
            </a:r>
          </a:p>
        </p:txBody>
      </p:sp>
      <p:sp>
        <p:nvSpPr>
          <p:cNvPr id="4" name="Slide Number Placeholder 3"/>
          <p:cNvSpPr>
            <a:spLocks noGrp="1"/>
          </p:cNvSpPr>
          <p:nvPr>
            <p:ph type="sldNum" sz="quarter" idx="12"/>
          </p:nvPr>
        </p:nvSpPr>
        <p:spPr/>
        <p:txBody>
          <a:bodyPr/>
          <a:lstStyle/>
          <a:p>
            <a:fld id="{022BB854-49E6-A443-805D-61C426A97A2A}" type="slidenum">
              <a:rPr lang="en-US" smtClean="0"/>
              <a:t>10</a:t>
            </a:fld>
            <a:endParaRPr lang="en-US" dirty="0"/>
          </a:p>
        </p:txBody>
      </p:sp>
      <p:sp>
        <p:nvSpPr>
          <p:cNvPr id="6" name="Rectangle 5"/>
          <p:cNvSpPr/>
          <p:nvPr/>
        </p:nvSpPr>
        <p:spPr>
          <a:xfrm>
            <a:off x="1737360" y="1240804"/>
            <a:ext cx="9316720" cy="5339923"/>
          </a:xfrm>
          <a:prstGeom prst="rect">
            <a:avLst/>
          </a:prstGeom>
        </p:spPr>
        <p:txBody>
          <a:bodyPr wrap="square">
            <a:spAutoFit/>
          </a:bodyPr>
          <a:lstStyle/>
          <a:p>
            <a:pPr>
              <a:spcAft>
                <a:spcPts val="500"/>
              </a:spcAft>
            </a:pPr>
            <a:r>
              <a:rPr lang="en-US" sz="1400" dirty="0"/>
              <a:t>&lt;HTML&gt; </a:t>
            </a:r>
          </a:p>
          <a:p>
            <a:pPr>
              <a:spcAft>
                <a:spcPts val="500"/>
              </a:spcAft>
            </a:pPr>
            <a:r>
              <a:rPr lang="en-US" sz="1400" dirty="0"/>
              <a:t>&lt;HEAD&gt; </a:t>
            </a:r>
          </a:p>
          <a:p>
            <a:pPr>
              <a:spcAft>
                <a:spcPts val="500"/>
              </a:spcAft>
            </a:pPr>
            <a:r>
              <a:rPr lang="en-US" sz="1400" dirty="0"/>
              <a:t>&lt;TITLE&gt;Your Title Here&lt;/TITLE&gt; </a:t>
            </a:r>
          </a:p>
          <a:p>
            <a:pPr>
              <a:spcAft>
                <a:spcPts val="500"/>
              </a:spcAft>
            </a:pPr>
            <a:r>
              <a:rPr lang="en-US" sz="1400" dirty="0"/>
              <a:t>&lt;/HEAD&gt; </a:t>
            </a:r>
          </a:p>
          <a:p>
            <a:pPr>
              <a:spcAft>
                <a:spcPts val="500"/>
              </a:spcAft>
            </a:pPr>
            <a:r>
              <a:rPr lang="en-US" sz="1400" dirty="0"/>
              <a:t>&lt;BODY BGCOLOR="FFFFFF"&gt; </a:t>
            </a:r>
          </a:p>
          <a:p>
            <a:pPr>
              <a:spcAft>
                <a:spcPts val="500"/>
              </a:spcAft>
            </a:pPr>
            <a:r>
              <a:rPr lang="en-US" sz="1400" dirty="0"/>
              <a:t>&lt;CENTER&gt;&lt;IMG SRC="clouds.jpg" ALIGN="BOTTOM"&gt; &lt;/CENTER&gt; </a:t>
            </a:r>
          </a:p>
          <a:p>
            <a:pPr>
              <a:spcAft>
                <a:spcPts val="500"/>
              </a:spcAft>
            </a:pPr>
            <a:r>
              <a:rPr lang="en-US" sz="1400" dirty="0"/>
              <a:t>&lt;HR&gt; </a:t>
            </a:r>
          </a:p>
          <a:p>
            <a:pPr>
              <a:spcAft>
                <a:spcPts val="500"/>
              </a:spcAft>
            </a:pPr>
            <a:r>
              <a:rPr lang="en-US" sz="1400" dirty="0"/>
              <a:t>&lt;a href="http://somegreatsite.com"&gt;Link Name&lt;/a&gt; </a:t>
            </a:r>
          </a:p>
          <a:p>
            <a:pPr>
              <a:spcAft>
                <a:spcPts val="500"/>
              </a:spcAft>
            </a:pPr>
            <a:r>
              <a:rPr lang="en-US" sz="1400" dirty="0"/>
              <a:t>is a link to another nifty site </a:t>
            </a:r>
          </a:p>
          <a:p>
            <a:pPr>
              <a:spcAft>
                <a:spcPts val="500"/>
              </a:spcAft>
            </a:pPr>
            <a:r>
              <a:rPr lang="en-US" sz="1400" dirty="0"/>
              <a:t>&lt;H1&gt;This is a Header&lt;/H1&gt; </a:t>
            </a:r>
          </a:p>
          <a:p>
            <a:pPr>
              <a:spcAft>
                <a:spcPts val="500"/>
              </a:spcAft>
            </a:pPr>
            <a:r>
              <a:rPr lang="en-US" sz="1400" dirty="0"/>
              <a:t>&lt;H2&gt;This is a Medium Header&lt;/H2&gt; </a:t>
            </a:r>
          </a:p>
          <a:p>
            <a:pPr>
              <a:spcAft>
                <a:spcPts val="500"/>
              </a:spcAft>
            </a:pPr>
            <a:r>
              <a:rPr lang="en-US" sz="1400" dirty="0"/>
              <a:t>Send me mail at &lt;a href="mailto:support@yourcompany.com"&gt;</a:t>
            </a:r>
          </a:p>
          <a:p>
            <a:pPr>
              <a:spcAft>
                <a:spcPts val="500"/>
              </a:spcAft>
            </a:pPr>
            <a:r>
              <a:rPr lang="en-US" sz="1400" dirty="0"/>
              <a:t>support@yourcompany.com&lt;/a&gt;. </a:t>
            </a:r>
          </a:p>
          <a:p>
            <a:pPr>
              <a:spcAft>
                <a:spcPts val="500"/>
              </a:spcAft>
            </a:pPr>
            <a:r>
              <a:rPr lang="en-US" sz="1400" dirty="0"/>
              <a:t>&lt;P&gt; This is a new paragraph! </a:t>
            </a:r>
          </a:p>
          <a:p>
            <a:pPr>
              <a:spcAft>
                <a:spcPts val="500"/>
              </a:spcAft>
            </a:pPr>
            <a:r>
              <a:rPr lang="en-US" sz="1400" dirty="0"/>
              <a:t>&lt;P&gt; &lt;B&gt;This is a new paragraph!&lt;/B&gt; </a:t>
            </a:r>
          </a:p>
          <a:p>
            <a:pPr>
              <a:spcAft>
                <a:spcPts val="500"/>
              </a:spcAft>
            </a:pPr>
            <a:r>
              <a:rPr lang="en-US" sz="1400" dirty="0"/>
              <a:t>&lt;BR&gt; &lt;B&gt;&lt;I&gt;This is a new sentence without a paragraph break, in bold italics.&lt;/I&gt;&lt;/B&gt; </a:t>
            </a:r>
          </a:p>
          <a:p>
            <a:pPr>
              <a:spcAft>
                <a:spcPts val="500"/>
              </a:spcAft>
            </a:pPr>
            <a:r>
              <a:rPr lang="en-US" sz="1400" dirty="0"/>
              <a:t>&lt;HR&gt; </a:t>
            </a:r>
          </a:p>
          <a:p>
            <a:pPr>
              <a:spcAft>
                <a:spcPts val="500"/>
              </a:spcAft>
            </a:pPr>
            <a:r>
              <a:rPr lang="en-US" sz="1400" dirty="0"/>
              <a:t>&lt;/BODY&gt; </a:t>
            </a:r>
          </a:p>
          <a:p>
            <a:pPr>
              <a:spcAft>
                <a:spcPts val="500"/>
              </a:spcAft>
            </a:pPr>
            <a:r>
              <a:rPr lang="en-US" sz="1400" dirty="0"/>
              <a:t>&lt;/HTML&gt; </a:t>
            </a:r>
          </a:p>
        </p:txBody>
      </p:sp>
      <p:sp>
        <p:nvSpPr>
          <p:cNvPr id="3" name="TextBox 2"/>
          <p:cNvSpPr txBox="1"/>
          <p:nvPr/>
        </p:nvSpPr>
        <p:spPr>
          <a:xfrm>
            <a:off x="426091" y="2625475"/>
            <a:ext cx="672043" cy="369332"/>
          </a:xfrm>
          <a:prstGeom prst="rect">
            <a:avLst/>
          </a:prstGeom>
          <a:noFill/>
        </p:spPr>
        <p:txBody>
          <a:bodyPr wrap="none" rtlCol="0">
            <a:spAutoFit/>
          </a:bodyPr>
          <a:lstStyle/>
          <a:p>
            <a:r>
              <a:rPr lang="en-US" dirty="0"/>
              <a:t>Tags</a:t>
            </a:r>
          </a:p>
        </p:txBody>
      </p:sp>
      <p:cxnSp>
        <p:nvCxnSpPr>
          <p:cNvPr id="7" name="Straight Arrow Connector 6"/>
          <p:cNvCxnSpPr>
            <a:stCxn id="3" idx="3"/>
          </p:cNvCxnSpPr>
          <p:nvPr/>
        </p:nvCxnSpPr>
        <p:spPr>
          <a:xfrm flipV="1">
            <a:off x="1098134" y="2806228"/>
            <a:ext cx="359315" cy="39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38739" y="2356923"/>
            <a:ext cx="672043" cy="369332"/>
          </a:xfrm>
          <a:prstGeom prst="rect">
            <a:avLst/>
          </a:prstGeom>
          <a:noFill/>
        </p:spPr>
        <p:txBody>
          <a:bodyPr wrap="none" rtlCol="0">
            <a:spAutoFit/>
          </a:bodyPr>
          <a:lstStyle/>
          <a:p>
            <a:r>
              <a:rPr lang="en-US" dirty="0"/>
              <a:t>Tags</a:t>
            </a:r>
          </a:p>
        </p:txBody>
      </p:sp>
      <p:cxnSp>
        <p:nvCxnSpPr>
          <p:cNvPr id="9" name="Straight Arrow Connector 8"/>
          <p:cNvCxnSpPr>
            <a:stCxn id="8" idx="3"/>
          </p:cNvCxnSpPr>
          <p:nvPr/>
        </p:nvCxnSpPr>
        <p:spPr>
          <a:xfrm flipV="1">
            <a:off x="1110782" y="2537676"/>
            <a:ext cx="359315" cy="39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58907" y="2059548"/>
            <a:ext cx="672043" cy="369332"/>
          </a:xfrm>
          <a:prstGeom prst="rect">
            <a:avLst/>
          </a:prstGeom>
          <a:noFill/>
        </p:spPr>
        <p:txBody>
          <a:bodyPr wrap="none" rtlCol="0">
            <a:spAutoFit/>
          </a:bodyPr>
          <a:lstStyle/>
          <a:p>
            <a:r>
              <a:rPr lang="en-US" dirty="0"/>
              <a:t>Tags</a:t>
            </a:r>
          </a:p>
        </p:txBody>
      </p:sp>
      <p:cxnSp>
        <p:nvCxnSpPr>
          <p:cNvPr id="11" name="Straight Arrow Connector 10"/>
          <p:cNvCxnSpPr>
            <a:stCxn id="10" idx="3"/>
          </p:cNvCxnSpPr>
          <p:nvPr/>
        </p:nvCxnSpPr>
        <p:spPr>
          <a:xfrm flipV="1">
            <a:off x="1130950" y="2240301"/>
            <a:ext cx="359315" cy="39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82707" y="3999284"/>
            <a:ext cx="672043" cy="369332"/>
          </a:xfrm>
          <a:prstGeom prst="rect">
            <a:avLst/>
          </a:prstGeom>
          <a:noFill/>
        </p:spPr>
        <p:txBody>
          <a:bodyPr wrap="none" rtlCol="0">
            <a:spAutoFit/>
          </a:bodyPr>
          <a:lstStyle/>
          <a:p>
            <a:r>
              <a:rPr lang="en-US" dirty="0"/>
              <a:t>Tags</a:t>
            </a:r>
          </a:p>
        </p:txBody>
      </p:sp>
      <p:cxnSp>
        <p:nvCxnSpPr>
          <p:cNvPr id="13" name="Straight Arrow Connector 12"/>
          <p:cNvCxnSpPr>
            <a:stCxn id="12" idx="3"/>
          </p:cNvCxnSpPr>
          <p:nvPr/>
        </p:nvCxnSpPr>
        <p:spPr>
          <a:xfrm flipV="1">
            <a:off x="1054750" y="4180037"/>
            <a:ext cx="359315" cy="39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82707" y="4804803"/>
            <a:ext cx="672043" cy="369332"/>
          </a:xfrm>
          <a:prstGeom prst="rect">
            <a:avLst/>
          </a:prstGeom>
          <a:noFill/>
        </p:spPr>
        <p:txBody>
          <a:bodyPr wrap="none" rtlCol="0">
            <a:spAutoFit/>
          </a:bodyPr>
          <a:lstStyle/>
          <a:p>
            <a:r>
              <a:rPr lang="en-US" dirty="0"/>
              <a:t>Tags</a:t>
            </a:r>
          </a:p>
        </p:txBody>
      </p:sp>
      <p:cxnSp>
        <p:nvCxnSpPr>
          <p:cNvPr id="15" name="Straight Arrow Connector 14"/>
          <p:cNvCxnSpPr>
            <a:stCxn id="14" idx="3"/>
          </p:cNvCxnSpPr>
          <p:nvPr/>
        </p:nvCxnSpPr>
        <p:spPr>
          <a:xfrm flipV="1">
            <a:off x="1054750" y="4985556"/>
            <a:ext cx="359315" cy="39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82707" y="5389687"/>
            <a:ext cx="672043" cy="369332"/>
          </a:xfrm>
          <a:prstGeom prst="rect">
            <a:avLst/>
          </a:prstGeom>
          <a:noFill/>
        </p:spPr>
        <p:txBody>
          <a:bodyPr wrap="none" rtlCol="0">
            <a:spAutoFit/>
          </a:bodyPr>
          <a:lstStyle/>
          <a:p>
            <a:r>
              <a:rPr lang="en-US" dirty="0"/>
              <a:t>Tags</a:t>
            </a:r>
          </a:p>
        </p:txBody>
      </p:sp>
      <p:cxnSp>
        <p:nvCxnSpPr>
          <p:cNvPr id="17" name="Straight Arrow Connector 16"/>
          <p:cNvCxnSpPr>
            <a:stCxn id="16" idx="3"/>
          </p:cNvCxnSpPr>
          <p:nvPr/>
        </p:nvCxnSpPr>
        <p:spPr>
          <a:xfrm flipV="1">
            <a:off x="1054750" y="5570440"/>
            <a:ext cx="359315" cy="39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82707" y="5939772"/>
            <a:ext cx="672043" cy="369332"/>
          </a:xfrm>
          <a:prstGeom prst="rect">
            <a:avLst/>
          </a:prstGeom>
          <a:noFill/>
        </p:spPr>
        <p:txBody>
          <a:bodyPr wrap="none" rtlCol="0">
            <a:spAutoFit/>
          </a:bodyPr>
          <a:lstStyle/>
          <a:p>
            <a:r>
              <a:rPr lang="en-US" dirty="0"/>
              <a:t>Tags</a:t>
            </a:r>
          </a:p>
        </p:txBody>
      </p:sp>
      <p:cxnSp>
        <p:nvCxnSpPr>
          <p:cNvPr id="19" name="Straight Arrow Connector 18"/>
          <p:cNvCxnSpPr>
            <a:stCxn id="18" idx="3"/>
          </p:cNvCxnSpPr>
          <p:nvPr/>
        </p:nvCxnSpPr>
        <p:spPr>
          <a:xfrm flipV="1">
            <a:off x="1054750" y="6120525"/>
            <a:ext cx="359315" cy="39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26091" y="1235072"/>
            <a:ext cx="672043" cy="369332"/>
          </a:xfrm>
          <a:prstGeom prst="rect">
            <a:avLst/>
          </a:prstGeom>
          <a:noFill/>
        </p:spPr>
        <p:txBody>
          <a:bodyPr wrap="none" rtlCol="0">
            <a:spAutoFit/>
          </a:bodyPr>
          <a:lstStyle/>
          <a:p>
            <a:r>
              <a:rPr lang="en-US" dirty="0"/>
              <a:t>Tags</a:t>
            </a:r>
          </a:p>
        </p:txBody>
      </p:sp>
      <p:cxnSp>
        <p:nvCxnSpPr>
          <p:cNvPr id="21" name="Straight Arrow Connector 20"/>
          <p:cNvCxnSpPr>
            <a:stCxn id="20" idx="3"/>
          </p:cNvCxnSpPr>
          <p:nvPr/>
        </p:nvCxnSpPr>
        <p:spPr>
          <a:xfrm flipV="1">
            <a:off x="1098134" y="1415825"/>
            <a:ext cx="359315" cy="39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31650" y="1755124"/>
            <a:ext cx="672043" cy="369332"/>
          </a:xfrm>
          <a:prstGeom prst="rect">
            <a:avLst/>
          </a:prstGeom>
          <a:noFill/>
        </p:spPr>
        <p:txBody>
          <a:bodyPr wrap="none" rtlCol="0">
            <a:spAutoFit/>
          </a:bodyPr>
          <a:lstStyle/>
          <a:p>
            <a:r>
              <a:rPr lang="en-US" dirty="0"/>
              <a:t>Tags</a:t>
            </a:r>
          </a:p>
        </p:txBody>
      </p:sp>
      <p:cxnSp>
        <p:nvCxnSpPr>
          <p:cNvPr id="23" name="Straight Arrow Connector 22"/>
          <p:cNvCxnSpPr>
            <a:stCxn id="22" idx="3"/>
          </p:cNvCxnSpPr>
          <p:nvPr/>
        </p:nvCxnSpPr>
        <p:spPr>
          <a:xfrm flipV="1">
            <a:off x="1103693" y="1935877"/>
            <a:ext cx="359315" cy="39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383581" y="3131364"/>
            <a:ext cx="4653838"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u="sng" dirty="0"/>
              <a:t>HTML</a:t>
            </a:r>
          </a:p>
          <a:p>
            <a:pPr marL="285750" indent="-285750">
              <a:buFont typeface="Arial" panose="020B0604020202020204" pitchFamily="34" charset="0"/>
              <a:buChar char="•"/>
            </a:pPr>
            <a:r>
              <a:rPr lang="en-US" dirty="0"/>
              <a:t>Data entries are identified by “tags”</a:t>
            </a:r>
          </a:p>
          <a:p>
            <a:pPr marL="285750" indent="-285750">
              <a:buFont typeface="Arial" panose="020B0604020202020204" pitchFamily="34" charset="0"/>
              <a:buChar char="•"/>
            </a:pPr>
            <a:r>
              <a:rPr lang="en-US" dirty="0"/>
              <a:t>Specific rules are developed for the code</a:t>
            </a:r>
          </a:p>
          <a:p>
            <a:pPr marL="285750" indent="-285750">
              <a:buFont typeface="Arial" panose="020B0604020202020204" pitchFamily="34" charset="0"/>
              <a:buChar char="•"/>
            </a:pPr>
            <a:r>
              <a:rPr lang="en-US" dirty="0"/>
              <a:t>You never have to worry about these!</a:t>
            </a:r>
          </a:p>
        </p:txBody>
      </p:sp>
    </p:spTree>
    <p:extLst>
      <p:ext uri="{BB962C8B-B14F-4D97-AF65-F5344CB8AC3E}">
        <p14:creationId xmlns:p14="http://schemas.microsoft.com/office/powerpoint/2010/main" val="345792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2" grpId="0"/>
      <p:bldP spid="14" grpId="0"/>
      <p:bldP spid="16" grpId="0"/>
      <p:bldP spid="18" grpId="0"/>
      <p:bldP spid="20" grpId="0"/>
      <p:bldP spid="22"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MQEBQUEhAQDxQVFB4VFhAYERcWFhUVFBAhHRQYFhgYISYeFxojGRcWHzshJjMqLC04Gio0NTwuNSYrLSkBCQoKDAwODgwNDykYFBgpKSkpKSkpKSkpKSkpKSkpKSkpKSkpKSkpKSkpKSkpKSkpKSkpKSkpKSkpKSkpKSkpKf/AABEIADwAgAMBIgACEQEDEQH/xAAcAAABBQEBAQAAAAAAAAAAAAAGAQIDBAUABwj/xABHEAACAQIDAwQNCQQLAAAAAAABAgMAEQQFEgYUIRMxQVEHFiIyU1RhcXKRotHSFSMzRIGSobKzJHSDxAglJjU2QlJiY/Dx/8QAFQEBAQAAAAAAAAAAAAAAAAAAAAH/xAAWEQEBAQAAAAAAAAAAAAAAAAAAARH/2gAMAwEAAhEDEQA/APbppQouaptmD9ETn1e+kzhrKvpL+cU+M0DN/k8BJ7Pvpd/k8BJ7PvoBwXZExirqmhywroRgyY4KArA90e/JDFGtYdFuJrSxO1GacizjLcLCFUuZHxodQqx6uIRQePNz+XooCzf5PASez767f5PASez76kwmLWSNHBFnUMOPQy3H4Gpgw6xVFXf5PASez767f5PASez76tV1BU3+TwEns++k+UX8C/s++rhpjCgqnNH8C/4e+mnOG8E/4e+pXSq0ieSmIf8ALR8E/wCHvpPlz/jb8PfVVweqozerg0FzsdKMo6zatKOQMLihDO3Iw0h8g/UFEeTteFfNUqmZ13g9NfzikiNdnfeD0l/MKijakAivYjg5RnE8oLcvw0iyriI9MaqL8FiuxX0jXmeJzjKWBQTZirMbupwaMHJeRruhk7ohZrAnm0Kei1fQqNXhV/7bfx/5KoLm12UZflcvJYrEY5jIisrpApOjlLOryaxqYqkiD/Qr2F6JOxXl2Fe+Nw8+IZI4jA5njCF24O0rHWwtY24W6bk2FoP6RR/qyH97X9CSq+Ycr2mpyV77smq3PyXK/OfZpvfyXoNnMuzrlcMhQSTT24F44tSX8jMV1eccKKdmtrsPmOHM+FLyKrFSpTS4cKDps1hexHTbjz0AdhPBZZiMvCCHDS4kX3hZEVpD3Z0nuuOjTbm4c/TevQ8r2fgwMcowsYgV2MpRVZlD6ALqg427kdyOfo56oTD7V4Zwl5kjZ0DiJ2UPpZdSkrc2uoJ/8pMDtXhZ0iZJ4/nu8UkBidWm1ug6uFZeU5DE0cZXE6w27uhMfJllwnFO5Y6u6HG/2iqOSbOxS8jKuIWRV0xIJIQDImFxLNEUHKcGF7XIN7BtINQb52qwZtbF4c3Nh84vE3A4fawH21Bme02FgDF54+4YKygglS0gTiPIxF+qq7bKRckIt5HDCnC37i/dSBtVr99cAW8tVl2NReUK4iMB3LRvoBZXbGLNpLa7ONaAaQFJHPxANUbhAIuLEHiD1g81RMtKuYI7aVcSHUyMy8VV4xdw5/yfbTZJVtfWtjzHWLevmqozs/H7LL5h+oKI8l+hXzUO7QL+yy+YfqCiLJfoV81SqZnneD0l/MKrRn/t6s579GPSH5hVNDSC9Ga8NH+Nf4/8nXtsRrxUbI538r/KW4YflNevkt6i0X5HRz6783GlBN/SK/uyH97X9F6K+xioOTYIEAg4cAgi4IJN7+ShrsybO5hmKRYfC4aOWFSJTMZkRxINa6NLsO50spvS5fs5mhyHddEeDxUDoIGWcd0kbBtRdCwVidQtzdfA1BQ2z7CgUtisqkfCzr3Yw6sVUkcSImHGNupebo4Vt9iLbubNMHIJdLYiAhS9rLIHUmNmA5jdSDbqv00ONj9q3jMJw0KkjScR8yG5uLBg+gHygeai/sYbAfJOEdZGWWeYh5SvejStkRSecC54/wC49FA3Jtm1lAdZsLM8T4deUS7aRhRZ1vzgsp83GnR7DSKqIN2I0Rryukh4DFiWkLQ8OdtQ6VsVvx5qqSZJjTEsaJPHhkcBIOWi3gJu5AGtJVV40e2m7huk30i+j8i4xI5JUeSTEpIjRq+IOiSNYEV1ZQ2hdTcox4c/HqoIH2GWSJolaAukWKjZtBuJ8W6PE56QVQDjz8Ram57sLLIsqQNBFHIzsqadPJloI0QqQpIsUc2XTfUOPCxkkyLEo2l94xkAcXVcSI5JCMJGFkJLrZeVWUldQ4sDY2qpLkGNO8FmxTMzN3ssfJyjedUXAzKQojAUr83wJA1cDQWcdsXI5mAaGNWkmdWGrUd4VTZwAOAZSpseKnrqA7Fl3Z5EwyBuUO7oC0aM+FEasLgXJK6ibCjPBowiQOArhFDKGLANoGoBm4sAb8TxNJIlUDWa4cx4Aox1FYkUnrKlQT9pF6Jsl+hXzVi7Sr+yy+iP1FrayX6FfNShc2hLJw6CD6jehyXNyhtu87eUBLfi1GJFRmBeoVAJptER9VxPqj+Opl2ot9VxXqj+Oibd16hXbuvUKAeG1g8UxX3Y/jpe24eKYv7sXx0QbuvUK7d16hQD/baPFMV92L467tuHimL+7F8dEG7r1Cu3deoUA/23DxTF+qP46XtuHimK9Ufx1v7uvUK7d16hQD/bcPFMX6ovjru24eKYr1R/HRBu69Qrt3XqFAPHa0eKYr7sfx0xtqQfqmK9Ufx0SbuvUK7d16hQCONzE4mNohh5012GpglhZgehj1UUZbDojUHoFTiFR0Cn0H//2Q=="/>
          <p:cNvSpPr>
            <a:spLocks noChangeAspect="1" noChangeArrowheads="1"/>
          </p:cNvSpPr>
          <p:nvPr/>
        </p:nvSpPr>
        <p:spPr bwMode="auto">
          <a:xfrm>
            <a:off x="1679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data:image/jpeg;base64,/9j/4AAQSkZJRgABAQAAAQABAAD/2wCEAAkGBhMQEBQUEhAQDxQVFB4VFhAYERcWFhUVFBAhHRQYFhgYISYeFxojGRcWHzshJjMqLC04Gio0NTwuNSYrLSkBCQoKDAwODgwNDykYFBgpKSkpKSkpKSkpKSkpKSkpKSkpKSkpKSkpKSkpKSkpKSkpKSkpKSkpKSkpKSkpKSkpKf/AABEIADwAgAMBIgACEQEDEQH/xAAcAAABBQEBAQAAAAAAAAAAAAAGAQIDBAUABwj/xABHEAACAQIDAwQNCQQLAAAAAAABAgMAEQQFEgYUIRMxQVEHFiIyU1RhcXKRotHSFSMzRIGSobKzJHSDxAglJjU2QlJiY/Dx/8QAFQEBAQAAAAAAAAAAAAAAAAAAAAH/xAAWEQEBAQAAAAAAAAAAAAAAAAAAARH/2gAMAwEAAhEDEQA/APbppQouaptmD9ETn1e+kzhrKvpL+cU+M0DN/k8BJ7Pvpd/k8BJ7PvoBwXZExirqmhywroRgyY4KArA90e/JDFGtYdFuJrSxO1GacizjLcLCFUuZHxodQqx6uIRQePNz+XooCzf5PASez767f5PASez76kwmLWSNHBFnUMOPQy3H4Gpgw6xVFXf5PASez767f5PASez76tV1BU3+TwEns++k+UX8C/s++rhpjCgqnNH8C/4e+mnOG8E/4e+pXSq0ieSmIf8ALR8E/wCHvpPlz/jb8PfVVweqozerg0FzsdKMo6zatKOQMLihDO3Iw0h8g/UFEeTteFfNUqmZ13g9NfzikiNdnfeD0l/MKijakAivYjg5RnE8oLcvw0iyriI9MaqL8FiuxX0jXmeJzjKWBQTZirMbupwaMHJeRruhk7ohZrAnm0Kei1fQqNXhV/7bfx/5KoLm12UZflcvJYrEY5jIisrpApOjlLOryaxqYqkiD/Qr2F6JOxXl2Fe+Nw8+IZI4jA5njCF24O0rHWwtY24W6bk2FoP6RR/qyH97X9CSq+Ycr2mpyV77smq3PyXK/OfZpvfyXoNnMuzrlcMhQSTT24F44tSX8jMV1eccKKdmtrsPmOHM+FLyKrFSpTS4cKDps1hexHTbjz0AdhPBZZiMvCCHDS4kX3hZEVpD3Z0nuuOjTbm4c/TevQ8r2fgwMcowsYgV2MpRVZlD6ALqg427kdyOfo56oTD7V4Zwl5kjZ0DiJ2UPpZdSkrc2uoJ/8pMDtXhZ0iZJ4/nu8UkBidWm1ug6uFZeU5DE0cZXE6w27uhMfJllwnFO5Y6u6HG/2iqOSbOxS8jKuIWRV0xIJIQDImFxLNEUHKcGF7XIN7BtINQb52qwZtbF4c3Nh84vE3A4fawH21Bme02FgDF54+4YKygglS0gTiPIxF+qq7bKRckIt5HDCnC37i/dSBtVr99cAW8tVl2NReUK4iMB3LRvoBZXbGLNpLa7ONaAaQFJHPxANUbhAIuLEHiD1g81RMtKuYI7aVcSHUyMy8VV4xdw5/yfbTZJVtfWtjzHWLevmqozs/H7LL5h+oKI8l+hXzUO7QL+yy+YfqCiLJfoV81SqZnneD0l/MKrRn/t6s579GPSH5hVNDSC9Ga8NH+Nf4/8nXtsRrxUbI538r/KW4YflNevkt6i0X5HRz6783GlBN/SK/uyH97X9F6K+xioOTYIEAg4cAgi4IJN7+ShrsybO5hmKRYfC4aOWFSJTMZkRxINa6NLsO50spvS5fs5mhyHddEeDxUDoIGWcd0kbBtRdCwVidQtzdfA1BQ2z7CgUtisqkfCzr3Yw6sVUkcSImHGNupebo4Vt9iLbubNMHIJdLYiAhS9rLIHUmNmA5jdSDbqv00ONj9q3jMJw0KkjScR8yG5uLBg+gHygeai/sYbAfJOEdZGWWeYh5SvejStkRSecC54/wC49FA3Jtm1lAdZsLM8T4deUS7aRhRZ1vzgsp83GnR7DSKqIN2I0Rryukh4DFiWkLQ8OdtQ6VsVvx5qqSZJjTEsaJPHhkcBIOWi3gJu5AGtJVV40e2m7huk30i+j8i4xI5JUeSTEpIjRq+IOiSNYEV1ZQ2hdTcox4c/HqoIH2GWSJolaAukWKjZtBuJ8W6PE56QVQDjz8Ram57sLLIsqQNBFHIzsqadPJloI0QqQpIsUc2XTfUOPCxkkyLEo2l94xkAcXVcSI5JCMJGFkJLrZeVWUldQ4sDY2qpLkGNO8FmxTMzN3ssfJyjedUXAzKQojAUr83wJA1cDQWcdsXI5mAaGNWkmdWGrUd4VTZwAOAZSpseKnrqA7Fl3Z5EwyBuUO7oC0aM+FEasLgXJK6ibCjPBowiQOArhFDKGLANoGoBm4sAb8TxNJIlUDWa4cx4Aox1FYkUnrKlQT9pF6Jsl+hXzVi7Sr+yy+iP1FrayX6FfNShc2hLJw6CD6jehyXNyhtu87eUBLfi1GJFRmBeoVAJptER9VxPqj+Opl2ot9VxXqj+Oibd16hXbuvUKAeG1g8UxX3Y/jpe24eKYv7sXx0QbuvUK7d16hQD/baPFMV92L467tuHimL+7F8dEG7r1Cu3deoUA/23DxTF+qP46XtuHimK9Ufx1v7uvUK7d16hQD/bcPFMX6ovjru24eKYr1R/HRBu69Qrt3XqFAPHa0eKYr7sfx0xtqQfqmK9Ufx0SbuvUK7d16hQCONzE4mNohh5012GpglhZgehj1UUZbDojUHoFTiFR0Cn0H//2Q=="/>
          <p:cNvSpPr>
            <a:spLocks noChangeAspect="1" noChangeArrowheads="1"/>
          </p:cNvSpPr>
          <p:nvPr/>
        </p:nvSpPr>
        <p:spPr bwMode="auto">
          <a:xfrm>
            <a:off x="1831975" y="10585"/>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IkAmgMBIgACEQEDEQH/xAAcAAEAAgIDAQAAAAAAAAAAAAAAAQcFBgIDBAj/xAA5EAABAwMBBQYDBgUFAAAAAAABAAIDBAURBgcSITFRExQiMkFhI0JxJDNSgZGhFUNiscEIFnLR4f/EABoBAQACAwEAAAAAAAAAAAAAAAABBAMFBgL/xAAmEQEAAgEEAQMEAwAAAAAAAAAAAQIDBBEhMRIFE1EyYZHRIiRB/9oADAMBAAIRAxEAPwC8UREBERAREQEREBQVKgkdUBF5qytgpGb00jR0GeJWvXPU7I4yRljDwbjzOPsFXy6nHi7nllx4b36jhsss8cY8bgF1QVXeH4iYd0c3Fa1aY6u4VDZajLQeIYD5R1J6rbIY2xM3GDACwYM2XUW8uqmSkU4/1zClEV9iEREBERAREQEREBERAUFTlcXEYQCtfv2pKe35p4HCWq6Dju/VYvVmsI6QOorc9r5+T5AeDPp7qu6q5inZvyOL5nu8LAcue7plU8+aY/jTtu9F6XNq+7m4j4+WfuN7c0iaoeZZ5Dhkbebj0AXostBPVzsqKrDqh3lGfDGOgWv2yJ7Ze91h7SpeMDHKMfharP0tanxQirqyTI8eFh5NCoY8M5L7flY1e2DHvPHwy9to2UdOGNzk8XE+pXsCgDHBSFuaUikeNenO2mZneUoiL0gREQEREBERAREQFB5KVB5IIKr3X2s+6l1qtj81B4Syt/lj/tZLaDqoWKi7tSuBrZx4P6B1VLyVDxvzyv3nuyXucf1WLJedtodJ6J6VGX+xm+mOvu9U9xbGwyPLsN9OZcf/AFTb2OdIauq+/fyaeUY9liKcGeUTyDwD7tp/ut30Vpupv1W2V+W0cZ+I/r7BVZpNuIdDntjpj9/JxSOobJoaxOr3ivrG/Z2eRp+Y9VZLABwHBdVNTx00EcMMYZGwYAC7grePFFI4cLrdXbU5ZvPSURFkVBERAREQEREBERAREQQvJda+G2W+etqDiOJhcffoF6jwCrjbHcJo7dT0UTT2Urt6Vw5cOQUrGlw+9mrRWt4uk94uc9fUkl8rsgdG+gCw8h73Udiw/CYfiHqeiirnMMQbHxe84aOi9NBTuYI6eJpfI8gDh5iVhtXl3db1ttirxSvf6ZnTdplvN0joaZmM8XO9GN6q/LNbYLTQxUlMAGRjGccz1WD0HpxlitDC9rTVzDelfjj9FtA5r1Sni5X1f1GdVk8KfTDkiIvbTCIiAiIgIiICIiAiIgIeSKDyQQ4+EkDPsqH2nOrm6lqJZ99tNI0CPLuGB7K8ZIZZsh0pYw+jeaqXbVb6qCjpnMc6o7xJ2cbd3Lw726r3XaO13RZow5PJVtL9oqX1DjhrfCz291bGyzSrqiZt6rWERN+4a75j+JYfQez6qqZIJLzDJSU7OUcjcGRXfSwR00LIYWhkbBhrR0U22X9Tr/DD7VJ5nuXYBhT6oixtElEREiIiAiIgIiICIiAiIgIozwTKB6Kv7uDedq1qo3YMFqpnVLhn53cG/wCVYK1e3WqSn1reblucKiGFjHH2Bygz8u60hzsjd5DPArpNU93LgfXC73wvkGXu/ILp7q8csKJ3HHtZDzcVIe/8RUink9lyFO9QIEjx836rmJX+qdg72U9i72Ujk2U+q5iQHmF19m4eikMcg7g4FSuoNcuQyFI5ogRAREQFBcACTyHqpWs7RL43T+kq+sLw2QsMcf8AyPAIKq1TtfvNNfa2ntApzRwyFjC5uSSFcOkL3HqLTlDdGYzPGC8D5X8iP1XztpPRsl90hqG8lrnTUo+Ac+ZwG87681vP+ni+fZ6+xSv8ru8QNPQ4DgPzUC6SVA4KndrOur9pjVVPR2uqbFSmnbI9hiDs8Tn9gsfNftp+oqN12s1K6lt7RmNjMB0gHrg8SpF5p9VUOy3abW3a6/wLUm53t2RBOG7pc4c2O915NW7SNQXDVD9O6PhbG5kvYiVzcl7hzOeQCC6PyKnKoS+3TajoyKK4Xatgkp3vDMgtkaHH0I4FWHp7aDS1mgXamuTGw9gHNmjZ6vHDDc9UG8Z9kVA02stoet66cabibBTxnOI2hrWj0y53Mr1WLaXqbTt/jtOt4AY3ODHOcwB7MnzAjmEHu1xtKvtk1q+00LYTTNexviZx4nirlzgr5k2tTsZtInnzlgMT+HzDnwWy6j1LtNfTvvjKSS32nzsbG1pc2P0LhzUC98oSBzVbbKtfz6itdcL26MVFC3ffMwY32YzkharcdomrNW3mW36Gp9ymZ/MDfER+Ik8gpF554clIVCx671xoq8QU+sYhPTS4PiAPh9S1w6dFeNtrYLjQw1lI8PgmaHscOhQelERAVE/6gr6ZrhQ2SCTwRN7aUA/N8oV6uJDSQMkDgFQjdCalv20MXS9UBjon1faOcXg7rG+UfsEGL0rtGrtN6eZZ6fT4miAdvvcHfELuZK13RN6dYNZ0Nd2boIDNiSIjGI3Hl+6+qBbqIAAUsAAGB8MKo9sGz+4Xa8Ulz0/RNe4w9nMxhDcEcioGt7eXMfrahfvfDfSRnP8ATvFXzYGxtstCIMdmIW7u7yxhfNe0cXDv9nhvMDoK2OhZFI1xz82M/utxazaZp62RUFqArqCSMGGYAOexpHLmg1iucyHbVI+iI3W3RpaW8PTxf5W2XDaJcLpqh9r0VZaN1Q2RzWVEkY33Y5u9l3bMtmlyivBv2qGhso3jFCXZcXO5ud+pWDfo/WGi9Wy3KxUPe4995icCCHNcckEKQ2m0WuTp+Os1bXU5pBM1raWAAeI8icdFiap8w2K0oZ90bwQ8+wBx+62fVtm2ha0tTZa+hgp4YXAx0bHcXnqfoth0Poieo2dVenNRUxp5JJnObxzunmHBQPXsJbTjRDeyx2hqHmX6rMaun0RFWs/3T/Du9bng7z5t1Vhb7DtF0DVVEVkhZV0sp5jxMPuR6Femy6A1PqzUkd41n8KnYQ4sJ4uwc7oHoEGsbURC/aM9keDC50AaBy3eGMfkvoPV8bTpa6NIBb3V/DHsqi1/oXUNz14+ut9v36LfiIeHAYDSMq5NSQS1dhr6enZvzSwPa1vUkKR83bP3TssOp3QZLu4t5dOK9OyyHV8jbgdG1FPCRuCcytaSemM+i3XZBom72iqucd9oTFT1NMIuLgQ7nn+6xU2idZaFvU1bpH7TSSZw0HPDPJzfX6oOep9IbRdRU9PFf6qhljieXR5LIyCefEBWjs4tldZ9I0VBcnMdPDkAsdvDdzw4qrJbFtG11XU7L7mgo4yC4tO4PfAB5q7rPQRWu2U9DBns4GBjS45J90HsREQFAGFKICghSoPIoKl2pbPL3qnUtPcLa6kEEcLWO7WQtdwdnorQtkD6a301PKQXxxtad3lkBelqk+iBhMKUQRj3QjKlEEYGUwpRBGPdMKUQRgJhSiCMKURAREQf/9k="/>
          <p:cNvSpPr>
            <a:spLocks noChangeAspect="1" noChangeArrowheads="1"/>
          </p:cNvSpPr>
          <p:nvPr/>
        </p:nvSpPr>
        <p:spPr bwMode="auto">
          <a:xfrm>
            <a:off x="1984375" y="213785"/>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14" name="Group 13"/>
          <p:cNvGrpSpPr/>
          <p:nvPr/>
        </p:nvGrpSpPr>
        <p:grpSpPr>
          <a:xfrm>
            <a:off x="2546629" y="873925"/>
            <a:ext cx="6981341" cy="5768800"/>
            <a:chOff x="612775" y="416984"/>
            <a:chExt cx="7787853" cy="6174744"/>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584" y="932723"/>
              <a:ext cx="1219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8507" y="606438"/>
              <a:ext cx="908758" cy="107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0" descr="data:image/jpeg;base64,/9j/4AAQSkZJRgABAQAAAQABAAD/2wCEAAkGBwgHBgkIBwgKCgkLDRYPDQwMDRsUFRAWIB0iIiAdHx8kKDQsJCYxJx8fLT0tMTU3Ojo6Iys/RD84QzQ5OjcBCgoKDQwNGg8PGjclHyU3Nzc3Nzc3Nzc3Nzc3Nzc3Nzc3Nzc3Nzc3Nzc3Nzc3Nzc3Nzc3Nzc3Nzc3Nzc3Nzc3N//AABEIAH8AhAMBIgACEQEDEQH/xAAcAAEAAgMBAQEAAAAAAAAAAAAABgcDBAUBCAL/xAA5EAABAwMCAwYEBAUEAwAAAAABAAIDBAUREiEGMUETIlFhcZEHMoGhFEJSsSNyksHwM4LR4RUkVP/EABoBAQADAQEBAAAAAAAAAAAAAAAEBQYDAgH/xAAtEQACAQMDAwEHBQEAAAAAAAAAAQIDBBEFITESE0FRIiNhcaHB8RVSgeHwBv/aAAwDAQACEQMRAD8AvFERAEREAREQBERAEXi9QBERAEREAREQBERAEREARFoXq4MttE6d2NR7rAepXmc1CLlLhHqMXNqMeTfWjdbtQWelNTcquGmhGwdI7GT4AcyfIKKcc/ESg4boIhS6Ku5VLNcEAOzQfzP8B5cz7kVJDU13ENzFfe6l1TM92Gh3ysGeTW8mjy98qVb27rb+DhWq9vbyW0OPam6yGPhmzyVDP/prHdkz1DefvhbtOziqqaHVN3o6fPMUlJnH9ZcuNbrpbbVCyOaRscQGMAZJPjgbqV0NbHV0zJ4g4MeMt1N0kjxwvU+3GXRHkiKVeUe5LKiYoKG8RuBkv8soHR1NEB9mr9zVt4o2OeYqasaBnDSY3f3C2u081illGCDuvKWeUfJTaWVJmrZ+MLXcpxSvkfR1p5U1UNDj/KeTvoVIQfFVfxI2mZKZJKVldSF38Wmk2dj9Ub+bHehwfuupR3avtdn/ABtokkvlq06mMlP/ALNOAe80n84AyN+8D4jl4uIxpYb2TJFtWdVY8k9Rcyw3yhvtBHWUEocx43afmaRzBC6a4pprKJTTi8MIiL6fAiIgCIiA8VefEytmFwoKGAOc50T3gD1xn7Kwzsqs43uram6SOiAHZt7FrwNy0HJ++VX6lUUaOPLLLSoN3KklwROustvqqltRXgzVAGD2bi0EeZ5lZnU1rpqdxgpZGygdz+M47/UlYXSleNk1bFVdK7uaaSjNpIvathb1JOU4Jtm9YaMVdwiFS7Jkdk56gblWhDJsB7KpZTO2opH0usStedJYN8qSw1fEWtzXl8LYxqfJPEGMYOpcSNgrKxvadKGJRbbfK3KPVtNr3FRVITSilw9sE7c8Ac1x7jU1Eby5vyN8OW61LXeJJ7XSS1Ol074WGVzNgXYGcDpvlezXJnUO+i00Kb9DE1Kvgj90/FSxPmjaRpOdWkEf0nmF1OCHQ1LZq20k00pdor7fqJYJANpYydxkY25dObd+derzHTQh47xJwG5wuRw1cP8Ax3GNO6NxbDco3RvZn5XYLmE/UY/3Ljq1vKpZz6eVuTNMq9NVJ+Tv3iN3Dd2g4htLOzpX1AbcIG7BmvDS7HgdsjxAPUqz4JBLG1w6qJXCCOrbJqaHQ1ETmSxnkfH7Z9lILO/Aliye4RjPospp945VFTfnJpbmOYJ+h0kRFekEIiIAiIgNS6zup7fUSs+ZrDp9eipK5v11Tt84KuLiqb8Pw/XzfoiKpWd+qdx8Xf8AKpNS3qxXwNDosfYlIxYLjss1PTue4YXsLQGlzuQG64VRXVtVMezmkijBw1rCRsoUI9RbSbeyLAtLJaQmaMHW1px4nyHsuVU1dbfuzlvdW90Q3ZSxuIjb6/qPmVHaea50h0MuVRHt/pudqaWkea246ktaADyC2Gjad2Y9yeHnDXwMFrl/3anbp7YbT+JJX1zYoe6NmN2a1cS5XZsoD4pJGvH5eiwGrdjmuTXRtYx8jXk8tvBXrjgoacVnc2qq7mal7Nwy8jBLv39Vs8L2qW6CWto5CKq2VdLMY+j4i46/qA0n3CjD5VN/hFITV3vB5xUwGfHVIqrVriVK0nNf7fBa2NGLrJFh0D3tqexfvqZrHoWleUl9FJxBQ28bvrp3A/yNY4599P3XsUje2fIBtGwtHthRyzQSXL4mxVAB/DWyIDVnbtXg9310nJ+iwGnvNwpcY/Bp6ij0vqXj64LXREWvKcIiIAiIgNG9UYuFsqaUj/UYRjxXz+2Ymdgds5zdx5g7r6NIXz98QLe+x8UVLA3EMkv4mHza/wCYe+ofRV99S6sSLzRquHKm/mZ4Rric0dQQudDQ4dgjkvbbWB5e3O7T7g7j/PJddobJuOapJqUNi7TSe5jdFTV0YieQJowG5GxG37LA2yEOy6pOjwDN0udtfPpnpnFtTGNsHGseCjL+IqmB5hlbUtlacFkhDSFaWFa/cOi2nt6bbFPfW1g59yuln+fsTWCms8AArIC5vV5kII+6jnE8Vuin02quNTTOZq5glh/SSOaj1ZdZag6qmQNbnZmrb6+K0pbjHpLdeQcjZaPT7S5oe3cVW8+DOX9W3qvpt6eMeTJJUANySrY4FtrbVb6WXDhPXxxSzA9MZd+zh7Kr7FaHXa609K5rxES2SZxaRiP/AL5D1Vyuf2U4LsBzWaQ0flzjb2wqX/przEY28Xzu/sTtJtct1JL5G5UVAjMjAfmdk/VbnBgdVXOSbH8KBpI2/Mdv2yotcK0M7aQuAa0ZJJUy+GcjZuHjO1haJJ3YcebgAFQaVbOpWU3wi1vfd0H6sl6Ii1pQBERAEREAUL+J3DDr/Ze2pGa6+jBfGOsjfzN9dsjzHmpovCvMoqSwzpSqypTU48o+UoKiSjqWu37uxafDwUpoa1kjGuactI2KkXxN4LZPWy3Kzxhsr8unpxsHnq5vn4jrz5861p5p6OUjByDhzHf5zVTcW/hmroXELiPVH8E7jnBXlZT09bCYp2amnqNiuHQ3GOXA1aXfpK6scuR82PVVrUqcsrZnSVNSWHujgVXBFJMe7XzMaDsHhpx9dlnt/B9nopWSyvlq3scHBryNOR4gdPVd1okPyub7oYXuOXygem661NQuZrEqjI0LC3i8qJv0s7IpHTuA1ncnHLCySyyOY+plDgXnuN6notOPsoiC7vEbgnf7Lcpal1VUiKJw1Hlk8gq7olN+yss7T6Yb+DVbw5XXupggncYKMu1SNbvJMejQOg8SVcFroordQQUlOxrI4mBoa3kFzOF6GGCEyHL53c3n+y72FprC3qUoe859F4/szd5cKrP2eD1ERWBDCIiAIiIAiIgOPebcalhczmqr4p4WdJM6VseH9SBzV2LWqKKCoHfYPZeZRUlhnSnVnSl1QeGfNU1qngcQ5pGPJZqeSeLDdZx0GdvYq9qzhWjqM9wb+S5M3AdM47BuPRQ6lkpcMtqesySxOOSr4qiUj5mj2W3G57vnlAHqFYA4Ap8/KPZbdPwPSxncD2Uf9KT5l9D1PWf2w+pXTqI1mI2y1BaebIjpB9TjKlvC/DpgALIgzPr+6mNHw9R02MRtP0XVihZEMMaAPJTaFrCisLcra93UrcmKipxTxBo+q2URSSKEREAREQBERAEREAREQBERAMIiIAiIgCIiAIiIAiIgP//Z"/>
            <p:cNvSpPr>
              <a:spLocks noChangeAspect="1" noChangeArrowheads="1"/>
            </p:cNvSpPr>
            <p:nvPr/>
          </p:nvSpPr>
          <p:spPr bwMode="auto">
            <a:xfrm>
              <a:off x="612775" y="416984"/>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35"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1600" y="5253203"/>
              <a:ext cx="924648" cy="80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1840" y="5397555"/>
              <a:ext cx="629101"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data:image/jpeg;base64,/9j/4AAQSkZJRgABAQAAAQABAAD/2wCEAAkGBwgHBgkIBwgKCgkLDRYPDQwMDRsUFRAWIB0iIiAdHx8kKDQsJCYxJx8fLT0tMTU3Ojo6Iys/RD84QzQ5OjcBCgoKDQwNGg8PGjclHyU3Nzc3Nzc3Nzc3Nzc3Nzc3Nzc3Nzc3Nzc3Nzc3Nzc3Nzc3Nzc3Nzc3Nzc3Nzc3Nzc3N//AABEIAH0AfQMBEQACEQEDEQH/xAAcAAACAwADAQAAAAAAAAAAAAAABQQGBwECAwj/xABGEAABAwMBBAUICAMECwAAAAABAgMEAAURBhIhMVEHE0FhgRQVIjJScZGhI0JFlbHB0dJisvAzcoLCCBckJTRDVWWF0+H/xAAbAQACAwEBAQAAAAAAAAAAAAAABQIDBAEGB//EADQRAAICAgAEAwUIAgIDAAAAAAABAgMEEQUSITETQVEVYYGRoRQiMnHB0eHwM7EjQgYkYv/aAAwDAQACEQMRAD8A3GgAoAKACgAoAKACgAoAKACgDhSgkZUcAdtcbSW2BAmXeJGGFOZVyFLMji2PT57/AL/fU014tlnZCvz3PmEi2wioe2rcKxQ4jl5P+CHT1/lmj7JTX/kkdgxqV30vKojWfq4J/I1fGniUurml/fyIueGuii2eD7+pLZl59LExhO9WwN4HyP41xz4hjfelqaJKOJb92O4seWm4sXOGmQxkA7lJPFJ5GmmNkQyK+eJjuqlTPlkTavKgoAKACgAoAKAFF61NZLGnN2usSKfZccG0fcniaAK+10nWSWcWmLdrlyMWCspPirFd0c2SU6zmLG03pC/lPNSWU/IuZo0GyfF1J18UvP26XBXnCWpQRtq78JUfnSvL4nVR0j1Zppx52iedfw/MaiPTY8Vbx+jQ66lBPx/KkPiZnEZ8sO30X9+Yw8OnGjuXcfQLFFbw5IIkLO/f6v8A9pzi8Gop+9Z96Xv7fL9zHbmzn0j0Q3SlKQAkAAcAKbpJdjH3O2K6BwRuoArMQG2Xi5MMDDSy24lI7Mg5pRV/619kIro9M3WPxaoSl36r/RZ6bmEKACgAoAQav1fadJQfKbq8QtQPUsN73HTySPzO6gDKJGp9Ya6WfJnvMNkWfRU1nrnU/wB7ifeMD31YoEJTSG+ntI2C1EOiIJUknaVIl4cWT2neMD4VLkKnYXaK7tgIbGcDcBwFQtnCqPNN9CUNzekcSJuxlEfClDivG4e7nXlOIcWlPcYdF/e43x8NR+9MhNtdarbdUcE5JPE/pUeH8Isy34t3SP1f7IMrPjSuSHf/AERrvaLVc2OpnwI8hAGE7aASn3HiK9hVRCqHJWtL0QknfKcuaT2yp+ab1phZf0bd3ksjf5ulq6xlXcnPD+t9WOKfcFcWvRvSdDvElNqvjHmq8A7PVrP0bquSSeB7j4E1TOtx7F8ZqRoFVkwNACmKymRdLi8fVCkNA8ylOT/NWGqCsvsk/cvkv5NFj5aoL83/AH5DetxnCgAoAqfSJrWJoyz9esJenvZTFjZ9c9pPJI7fhXUtgzDYDEm/XRd+1M6qVJdOUNr4Adm7sA7E1ohWZrLddEXFmbwA7hgVdyJGdz2Wmz22RISXZSupZSMknjik2TxSEdxp6+r8l+5qpxpz/ENHHUqT1MZJbjjie1fea8vmZ07n3+P97Ie0Y8aV7xVJuLKFlttQ9Hcaa8I4K56vyF08l+r/AG+YvzeIqLddb6+b/REdd3Sn69es0kJebZGdu+1wVQcbI65i3ONTUNlbsSEGo7VGuzH0o2Xkj0HRxHceYrvhnY5Gh90Y69kszW9L6neKnfVhy1nevkhR7e4+B31jtq11QxqtU0a9xFUF5HgxvJWChSttalqWpXMk5qmirwoab2+r+ZZZPnlsk1cVhQBHuExi3wn5ktwNx2Gy44s8EpG80AfLN6vkjWGqH7zOB6kK2WGTwbQPVT+Z7zWiqG+pmvs5V0HNsTImvojxUFbiuXADmT2CtF1lePDnsekYVzWS0jSdNaeaip655YUtAy4+eCO5NeUzOIWZbaX3YLv/AD+w0xsbla82OnXvKsIaBRGR6qefeaRX38/3Y9IoeV1Kpe8qGo9SurneYtOxX59wx9KiOM7HcTwHvPCnnB+FResnJ7d4r197/QW5uTZL/ip+L/REePovXclsLWzbomd/VvSSpQ9+yCK9S8mPoKlhvX4iFc7FqyzoLtytJfjJ3qfguh0JHMpOFVKFtcn16Fc8a2K3F7PKFJbeaQ60sOIVwUK1xqQsna96fckl/dxq1RKPE2eDz+RijlOc5WdQxjIb6xvKXW/SQpJwR7qosr6G7FvakbZ0V6rOqdNpVKUPOEM9TKHtH6q/EfPNKrI8sh7F7Wy51AkFABQBlP8ApBX1ULTcazsKw5cXcuYO/qkbz8VbPzrsVtnGZHpe2P3FxuPETlRJK1HggZ4mtVl1eNVzzMM4Ssnyo2PTViZhIEaKN+Np59Q3nHae7kK8lk5NuZZuXb08kbqaVBcsR0+4l7ZjRgRGRw3eue1RpVkXqX3Idl9R1RSqlt9yra51I5bI6LZaSF3OUpLTW/1Cs4HjyplwfhiyW77f8cfq/T8l5mPMyuRquP4n9EX3RelomlrM3EYAVJXhcqSR6bzh3kk8eJOK9NJ7ZhSLDXDpwd4xQBkfSFYGbHfY86AhLUS6rLbzYGEof4pUB2bW/Pjzpjh2vfKxRxOhcniLyKuJGfWBBppyiPZ1U4FDIINRZ1EKWQpJquS2jRX3PbomvBsnSC3GKiI9xBjrHZtcUH4jH+KleRE9BjS3E+jRWQ1HNABQB869NhkXnpIat0YKWpmK20hHYCSpRPzGT3VJTjBc0uyIy2+iLJpezt2iG3DiDbcWRtrxvWo/gO6kOXkTyJ80u3kvQnCKiW97/ZWRAZILhwZCx2n2R3ClGVaoLwo/H9hpi0pLnl8BdfrszYbWp9WC8r0W0Z9Y1zhuBZn5Cqj0Xdv0X8+RzMyo49bm/gveZDFu62NUQrzMbMzqJflDjfWBJWRwwTyP4V9FljxhUqqlpI8zVdux2WPqzVWOl9L3q6ef8ZzI/OqlhWtF7zaV5/R/sS09KC1cLArxuLH60fYbCP2+k7jpMcP2Er7xY/Wu/YbCPtCkQ611U/qS0twmbUGHESG3kuKmsqA2T3GracSyE+YovzqbK3ErUpI653GCnbOCOHGm+jz8WQHlFPA4POq2i6PUgyJC9kjPjVUjVXEQPy1wbjHnNf2kd1Lqd+N6Tn8qX5K6DfFPr9lxLrSHEnKVpCh7jS83negAoAyLUFtbZ1vdrirC33yhKTj1EBCd3xyfhSnKv8SXLHsiajod2lAgxDPWkdcvKI6T2c1UtyLlTDa7+RpxqfEl17Hq2UMMrfeXgAFSlK/E0iXNZPlj1b/2NLJJL3GT6uvS7tOU6CQynKWU/wAOePvNfUuF8Njw7FUH+N9ZP3+nw7HiszKeVdzf9V2EtvhF9wKUBimdVXO9syXX8i0ixMxW2wAEp3UwjCK7CuVjk+pIDSPZHwqXQrbZ3DaPZHwoItnOygcEgeFc0mc2zxdIFQkicRfJUKpkjTWhVJVxrPI2wQguhyFe6sGR2YzxkfXWnFben7YrnEa/kFLjeMaAPN1WyMDtrJl3eHHS7slFbKHf7eqTqhDSdyXm0uKVyAyD+FJubl6lvLt6OXnUypP0Qwy2AhpI9kUiyr/En+Q5qrVVaXmVPXd4wgWyOriAp4g9nYK9d/4jwrnk861dF0j+fm/h2Xx9Dz3HM3lXgQ7vv+xna0l+QEjeM17WS55aPPp8kdjeLFcXdbRb0PpjomSAyp0tbeyTgDdkc6Mqc6IpwOYtcMiUlM05vovkoGPPjB99uH76W+0bRh7LpPQdGcgfbUb7tH76PaNoey6Tt/q1kf8AWIv3aP31z2haHsykD0aPn7Yi/dg/fR7QtO+zKTzV0XOq43iN92j99c+32HfZtRHc6JHF/bjQ91uT++j7fZ6IPZ1fqyMvoY2/WvyfCAP31F5k35L5FiwoLzZDf6B23s51GsZ5Qh++qZ3Sl3NEKlE1izQfNlohwC6XfJmUNdYRja2RjOKpLCYTgZrjeltgRlnaJJpHdN2ScmXJaQg1G+hpI2AOuWnqwrt2eJpVl28q0jdh1c0uZlcnTG7ZbXJLh9VO4cz2D41gwcSzOyoUV+b+S9fgasrIjRXK2XZGWTpLkhbr7ysuOK2lHvr7TTRXjURprWoxWkfPbLJW2ucu7OtoY2nNs86lTHXUryJ+QyvLLqIjUyKMvwnUSWwOaDk/r4VXlw56+hHh93h3rfn0N+sF3i3yzRLnDWFMyWwsYPqntB7wcg15prT0epTGNcOhQBR+kjU82zuWu3WaQ2zOmOqWtxbYcDTCBlSiD7xj3GtGPT4stFGRcqYOTKYvWeqR9vAf+Kb/APZTJ8Lj6ixcW/8An6/wRX9e6sQPQvaFHvtjY/z1x8LXqTXFN/8AX6/wQHukvWLef96MnH/b0fuqmXD+Xz+n8l0c7m8vr/B5WrpL11d71DtUOfHL0p4NJPkaPRzxPgMnwrFbWoeZthNyR9EJyEgE5PPnVJYdHT6OOdZcqeo6JRRHWQlJJ4AUnm0k2y1LZSbrI8puaySSlHo+Pb/XdXn8mTb6jqiPJWZzr+/bd2atSCQhlIW53qPAeA3+Ney/8QxFUnky7y6L8vP5iDjdjlFVrsu4heO0gY7a97Pqjy8e42tTWygbqmlpaMtz2x/Ha209/ZUWzOFlkXzR0l12xIRLt7ytt22PL2QFe00r6ueX40qyMJTe4DzE4mklG35lwjdLFp2ALla7xAdHrIXEUsZ7injS6WNZF9htHIql2kvmec7pSbebKNP2O4THTwdko8nZT3lR3/KpQw7JFdmXVWusimqamyZsm5XWQJFwkjZW4NyG0D/loHLvpzjY8akIMzMd70uxEkCtpiiLJG7hXS+Ijur4bQoZ34rHkz5UMMaG2aJ0B6VWt57VM1BCSFMwgocfbWP5R415+2XNIeQjpG21UTPJzeaX5D3InEX3V4R4Trh7BmlGW9Q16miiPNNFDjBx5wITvddWEj3mkig7bFFd2xxZJRW/Q9elLo8N6tzFwsrY86QmwjYG4yGx9X+8N5Hwr6Ji6oSguyPN3f8AJtsxWJLPWhl8KQtB2VJUMFJHEEdhr0FF6npCW/HcdtFtt+NlIrcJ7O5YYKc4qqRWh/DZSsDPCss5aLYom+bGFJzsDwqrxpFnhoiyYLKBuQKnGxvuQlBIRzkAA4GK1QZVJCGV21egiJJ8hLSSScVyUlFbZrqg5M66J0nM1xe9jC27WwoGVIx2ewn+I/Ib+VIsu/Y/xqVBH0rBhx4ENmJDaQzHZQENtoGAkDhS02EigDyUKwWLZNCHViyi1OY7SB8xSXiPSKNuEt2CDSTPXXlkneGkqc8cYH41Rwevnyk/TbNGbLVb95oPGvYCcz/pA6MoWpXFXG2qTCu4G9zH0b3csc/4hv8AfV1VzgyE4KS0ZXKh3bTckRb1DcYUDhLhGW3O9KuBp/j5ULI6EWVhuL2hzbbs3uycVplHYrlXKLLVb7oxu9IfGss6mzsZpDdNzj7P9oKzOmRarEQptyYwfTHxq2FUiEpplYuVzZ34UK2Rg0V6cuxVrhdUlWwgZUo4SkbyTyFdnZGC6mqnGlJj/S3RjdtROty78HLdbtyuqIw+6OWPqjvO/upLlZvN0iPcfFUFtm22m2QrRAagW2OiPGZGENoHD9T30tbbe2biZXACgDooVlnEkhFq1kuWh0pHqYJxyzSfidb8PaNuFJK3TEGi30t3cJVxcbKU+/cfyNZeDTUchp+aNOfBuvfoX+vWCcKAPCVFYlsqZlMtvNK9ZDiQoHwNdTcXtHGk+5Qr/oPSjZKmC/BfWdzcVe1k9yDnHhiuz479l+7J8z9O7Iey1kdUte8UtdGt0U11ke4oaz6qJDZCsd+M4phi8anbHdtXL8d/p0MORwiuMtQnv4AejzUqdyZ0BXf1ix/lrWuKU+jMj4TL1OU9G2oHcdfcoSB27JWrHyFcfFal2iyS4S/Nk+F0TsKUFXS7vvY4oYbDY+Jyaz2cUnL8K0a6+HVx79S22LSFisJ27bb20PdrzmVuH/Ecke4Vgsusse5M2wrhBdEPRVRMKACgAoA4IquUTp5PsoeaW24MpUMEVntqVkXFkoycXtGc3a1S7NJ207fVBWW3k8By39hry9+Ndiz35eTHtN1d8defoMYes5LSAmWyh8j66VbJrdVxq2K1OKf0KZ8Ng+sXomt6velHYhW1xxfIHP4VeuL3WPVde2U/YIR6zmSm2NQXL/iXUQWTxSjesirVTn5H+WXLH0Xf+/Erc8Wn8C5n9BpbrRFgHbbQVuni64dpR8f0rfjYVOP1iuvq+5mtyLLejfT08hhWsoCgAoAKACgAoAKACgAoAKAOCKg0BwUgggjINRaR0j+QQyraMVjPPqxUVj1b/CvkS8SfqSEtpQMISEjkBirVFLsRbb7nIGKkcOaACgAoAKACgAoAKACgAoAKAP/Z"/>
            <p:cNvSpPr>
              <a:spLocks noChangeAspect="1" noChangeArrowheads="1"/>
            </p:cNvSpPr>
            <p:nvPr/>
          </p:nvSpPr>
          <p:spPr bwMode="auto">
            <a:xfrm>
              <a:off x="765175" y="620184"/>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39" name="Picture 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00193" y="5253204"/>
              <a:ext cx="796712" cy="88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54300" y="5195292"/>
              <a:ext cx="846328" cy="922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a:stCxn id="1029" idx="2"/>
              <a:endCxn id="1035" idx="0"/>
            </p:cNvCxnSpPr>
            <p:nvPr/>
          </p:nvCxnSpPr>
          <p:spPr>
            <a:xfrm flipH="1">
              <a:off x="1433924" y="1694723"/>
              <a:ext cx="3260" cy="355848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29" idx="2"/>
              <a:endCxn id="1036" idx="0"/>
            </p:cNvCxnSpPr>
            <p:nvPr/>
          </p:nvCxnSpPr>
          <p:spPr>
            <a:xfrm>
              <a:off x="1437184" y="1694723"/>
              <a:ext cx="2009207" cy="370283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029" idx="2"/>
              <a:endCxn id="1039" idx="0"/>
            </p:cNvCxnSpPr>
            <p:nvPr/>
          </p:nvCxnSpPr>
          <p:spPr>
            <a:xfrm>
              <a:off x="1437184" y="1694723"/>
              <a:ext cx="4061365" cy="3558481"/>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029" idx="2"/>
              <a:endCxn id="1040" idx="0"/>
            </p:cNvCxnSpPr>
            <p:nvPr/>
          </p:nvCxnSpPr>
          <p:spPr>
            <a:xfrm>
              <a:off x="1437184" y="1694723"/>
              <a:ext cx="6540280" cy="350056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032" idx="2"/>
              <a:endCxn id="1039" idx="0"/>
            </p:cNvCxnSpPr>
            <p:nvPr/>
          </p:nvCxnSpPr>
          <p:spPr>
            <a:xfrm flipH="1">
              <a:off x="5498549" y="1684360"/>
              <a:ext cx="1134338" cy="356884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1032" idx="2"/>
              <a:endCxn id="1040" idx="0"/>
            </p:cNvCxnSpPr>
            <p:nvPr/>
          </p:nvCxnSpPr>
          <p:spPr>
            <a:xfrm>
              <a:off x="6632886" y="1684360"/>
              <a:ext cx="1344578" cy="351093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p:cNvCxnSpPr>
              <a:endCxn id="1036" idx="0"/>
            </p:cNvCxnSpPr>
            <p:nvPr/>
          </p:nvCxnSpPr>
          <p:spPr>
            <a:xfrm flipH="1">
              <a:off x="3446391" y="1694723"/>
              <a:ext cx="3186498" cy="370283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p:cNvCxnSpPr>
              <a:endCxn id="1035" idx="0"/>
            </p:cNvCxnSpPr>
            <p:nvPr/>
          </p:nvCxnSpPr>
          <p:spPr>
            <a:xfrm flipH="1">
              <a:off x="1433924" y="1694723"/>
              <a:ext cx="5198966" cy="355848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827584" y="6229350"/>
              <a:ext cx="905182" cy="362378"/>
            </a:xfrm>
            <a:prstGeom prst="rect">
              <a:avLst/>
            </a:prstGeom>
            <a:noFill/>
          </p:spPr>
          <p:txBody>
            <a:bodyPr wrap="none" rtlCol="0">
              <a:spAutoFit/>
            </a:bodyPr>
            <a:lstStyle/>
            <a:p>
              <a:r>
                <a:rPr lang="en-US" sz="1600" dirty="0">
                  <a:solidFill>
                    <a:schemeClr val="tx1">
                      <a:lumMod val="65000"/>
                      <a:lumOff val="35000"/>
                    </a:schemeClr>
                  </a:solidFill>
                </a:rPr>
                <a:t>Firefox</a:t>
              </a:r>
            </a:p>
          </p:txBody>
        </p:sp>
        <p:sp>
          <p:nvSpPr>
            <p:cNvPr id="11" name="TextBox 10"/>
            <p:cNvSpPr txBox="1"/>
            <p:nvPr/>
          </p:nvSpPr>
          <p:spPr>
            <a:xfrm>
              <a:off x="2741315" y="6229350"/>
              <a:ext cx="1019626" cy="362378"/>
            </a:xfrm>
            <a:prstGeom prst="rect">
              <a:avLst/>
            </a:prstGeom>
            <a:noFill/>
          </p:spPr>
          <p:txBody>
            <a:bodyPr wrap="none" rtlCol="0">
              <a:spAutoFit/>
            </a:bodyPr>
            <a:lstStyle/>
            <a:p>
              <a:r>
                <a:rPr lang="en-US" sz="1600" dirty="0">
                  <a:solidFill>
                    <a:schemeClr val="tx1">
                      <a:lumMod val="65000"/>
                      <a:lumOff val="35000"/>
                    </a:schemeClr>
                  </a:solidFill>
                </a:rPr>
                <a:t>Chrome</a:t>
              </a:r>
            </a:p>
          </p:txBody>
        </p:sp>
        <p:sp>
          <p:nvSpPr>
            <p:cNvPr id="12" name="TextBox 11"/>
            <p:cNvSpPr txBox="1"/>
            <p:nvPr/>
          </p:nvSpPr>
          <p:spPr>
            <a:xfrm>
              <a:off x="4488722" y="6229350"/>
              <a:ext cx="1899414" cy="362378"/>
            </a:xfrm>
            <a:prstGeom prst="rect">
              <a:avLst/>
            </a:prstGeom>
            <a:noFill/>
          </p:spPr>
          <p:txBody>
            <a:bodyPr wrap="none" rtlCol="0">
              <a:spAutoFit/>
            </a:bodyPr>
            <a:lstStyle/>
            <a:p>
              <a:r>
                <a:rPr lang="en-US" sz="1600" dirty="0">
                  <a:solidFill>
                    <a:schemeClr val="tx1">
                      <a:lumMod val="65000"/>
                      <a:lumOff val="35000"/>
                    </a:schemeClr>
                  </a:solidFill>
                </a:rPr>
                <a:t>Internet Explorer</a:t>
              </a:r>
            </a:p>
          </p:txBody>
        </p:sp>
        <p:sp>
          <p:nvSpPr>
            <p:cNvPr id="13" name="TextBox 12"/>
            <p:cNvSpPr txBox="1"/>
            <p:nvPr/>
          </p:nvSpPr>
          <p:spPr>
            <a:xfrm>
              <a:off x="7428637" y="6229350"/>
              <a:ext cx="803254" cy="362378"/>
            </a:xfrm>
            <a:prstGeom prst="rect">
              <a:avLst/>
            </a:prstGeom>
            <a:noFill/>
          </p:spPr>
          <p:txBody>
            <a:bodyPr wrap="none" rtlCol="0">
              <a:spAutoFit/>
            </a:bodyPr>
            <a:lstStyle/>
            <a:p>
              <a:r>
                <a:rPr lang="en-US" sz="1600" dirty="0">
                  <a:solidFill>
                    <a:schemeClr val="tx1">
                      <a:lumMod val="65000"/>
                      <a:lumOff val="35000"/>
                    </a:schemeClr>
                  </a:solidFill>
                </a:rPr>
                <a:t>Safari</a:t>
              </a:r>
            </a:p>
          </p:txBody>
        </p:sp>
      </p:grpSp>
      <p:sp>
        <p:nvSpPr>
          <p:cNvPr id="16" name="Title 15"/>
          <p:cNvSpPr>
            <a:spLocks noGrp="1"/>
          </p:cNvSpPr>
          <p:nvPr>
            <p:ph type="title"/>
          </p:nvPr>
        </p:nvSpPr>
        <p:spPr/>
        <p:txBody>
          <a:bodyPr>
            <a:normAutofit/>
          </a:bodyPr>
          <a:lstStyle/>
          <a:p>
            <a:r>
              <a:rPr lang="en-US" dirty="0"/>
              <a:t>Data Transfer is Part of Our Life </a:t>
            </a:r>
          </a:p>
        </p:txBody>
      </p:sp>
      <p:sp>
        <p:nvSpPr>
          <p:cNvPr id="45" name="TextBox 44"/>
          <p:cNvSpPr txBox="1"/>
          <p:nvPr/>
        </p:nvSpPr>
        <p:spPr>
          <a:xfrm>
            <a:off x="8836491" y="1166451"/>
            <a:ext cx="1653017" cy="276999"/>
          </a:xfrm>
          <a:prstGeom prst="rect">
            <a:avLst/>
          </a:prstGeom>
          <a:noFill/>
        </p:spPr>
        <p:txBody>
          <a:bodyPr wrap="none" rtlCol="0">
            <a:spAutoFit/>
          </a:bodyPr>
          <a:lstStyle/>
          <a:p>
            <a:r>
              <a:rPr lang="en-US" sz="1200" dirty="0">
                <a:solidFill>
                  <a:schemeClr val="tx1">
                    <a:lumMod val="65000"/>
                    <a:lumOff val="35000"/>
                  </a:schemeClr>
                </a:solidFill>
              </a:rPr>
              <a:t>(after Keynetix, 2014)</a:t>
            </a:r>
          </a:p>
        </p:txBody>
      </p:sp>
      <p:sp>
        <p:nvSpPr>
          <p:cNvPr id="39" name="Slide Number Placeholder 38"/>
          <p:cNvSpPr>
            <a:spLocks noGrp="1"/>
          </p:cNvSpPr>
          <p:nvPr>
            <p:ph type="sldNum" sz="quarter" idx="12"/>
          </p:nvPr>
        </p:nvSpPr>
        <p:spPr/>
        <p:txBody>
          <a:bodyPr/>
          <a:lstStyle/>
          <a:p>
            <a:fld id="{022BB854-49E6-A443-805D-61C426A97A2A}" type="slidenum">
              <a:rPr lang="en-US" smtClean="0"/>
              <a:t>11</a:t>
            </a:fld>
            <a:endParaRPr lang="en-US" dirty="0"/>
          </a:p>
        </p:txBody>
      </p:sp>
      <p:sp>
        <p:nvSpPr>
          <p:cNvPr id="2" name="TextBox 1"/>
          <p:cNvSpPr txBox="1"/>
          <p:nvPr/>
        </p:nvSpPr>
        <p:spPr>
          <a:xfrm>
            <a:off x="622578" y="1554452"/>
            <a:ext cx="151419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Web Servers</a:t>
            </a:r>
          </a:p>
        </p:txBody>
      </p:sp>
      <p:sp>
        <p:nvSpPr>
          <p:cNvPr id="3" name="TextBox 2"/>
          <p:cNvSpPr txBox="1"/>
          <p:nvPr/>
        </p:nvSpPr>
        <p:spPr>
          <a:xfrm>
            <a:off x="653897" y="6281785"/>
            <a:ext cx="114646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Browsers</a:t>
            </a:r>
          </a:p>
        </p:txBody>
      </p:sp>
    </p:spTree>
    <p:extLst>
      <p:ext uri="{BB962C8B-B14F-4D97-AF65-F5344CB8AC3E}">
        <p14:creationId xmlns:p14="http://schemas.microsoft.com/office/powerpoint/2010/main" val="1137397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MQEBQUEhAQDxQVFB4VFhAYERcWFhUVFBAhHRQYFhgYISYeFxojGRcWHzshJjMqLC04Gio0NTwuNSYrLSkBCQoKDAwODgwNDykYFBgpKSkpKSkpKSkpKSkpKSkpKSkpKSkpKSkpKSkpKSkpKSkpKSkpKSkpKSkpKSkpKSkpKf/AABEIADwAgAMBIgACEQEDEQH/xAAcAAABBQEBAQAAAAAAAAAAAAAGAQIDBAUABwj/xABHEAACAQIDAwQNCQQLAAAAAAABAgMAEQQFEgYUIRMxQVEHFiIyU1RhcXKRotHSFSMzRIGSobKzJHSDxAglJjU2QlJiY/Dx/8QAFQEBAQAAAAAAAAAAAAAAAAAAAAH/xAAWEQEBAQAAAAAAAAAAAAAAAAAAARH/2gAMAwEAAhEDEQA/APbppQouaptmD9ETn1e+kzhrKvpL+cU+M0DN/k8BJ7Pvpd/k8BJ7PvoBwXZExirqmhywroRgyY4KArA90e/JDFGtYdFuJrSxO1GacizjLcLCFUuZHxodQqx6uIRQePNz+XooCzf5PASez767f5PASez76kwmLWSNHBFnUMOPQy3H4Gpgw6xVFXf5PASez767f5PASez76tV1BU3+TwEns++k+UX8C/s++rhpjCgqnNH8C/4e+mnOG8E/4e+pXSq0ieSmIf8ALR8E/wCHvpPlz/jb8PfVVweqozerg0FzsdKMo6zatKOQMLihDO3Iw0h8g/UFEeTteFfNUqmZ13g9NfzikiNdnfeD0l/MKijakAivYjg5RnE8oLcvw0iyriI9MaqL8FiuxX0jXmeJzjKWBQTZirMbupwaMHJeRruhk7ohZrAnm0Kei1fQqNXhV/7bfx/5KoLm12UZflcvJYrEY5jIisrpApOjlLOryaxqYqkiD/Qr2F6JOxXl2Fe+Nw8+IZI4jA5njCF24O0rHWwtY24W6bk2FoP6RR/qyH97X9CSq+Ycr2mpyV77smq3PyXK/OfZpvfyXoNnMuzrlcMhQSTT24F44tSX8jMV1eccKKdmtrsPmOHM+FLyKrFSpTS4cKDps1hexHTbjz0AdhPBZZiMvCCHDS4kX3hZEVpD3Z0nuuOjTbm4c/TevQ8r2fgwMcowsYgV2MpRVZlD6ALqg427kdyOfo56oTD7V4Zwl5kjZ0DiJ2UPpZdSkrc2uoJ/8pMDtXhZ0iZJ4/nu8UkBidWm1ug6uFZeU5DE0cZXE6w27uhMfJllwnFO5Y6u6HG/2iqOSbOxS8jKuIWRV0xIJIQDImFxLNEUHKcGF7XIN7BtINQb52qwZtbF4c3Nh84vE3A4fawH21Bme02FgDF54+4YKygglS0gTiPIxF+qq7bKRckIt5HDCnC37i/dSBtVr99cAW8tVl2NReUK4iMB3LRvoBZXbGLNpLa7ONaAaQFJHPxANUbhAIuLEHiD1g81RMtKuYI7aVcSHUyMy8VV4xdw5/yfbTZJVtfWtjzHWLevmqozs/H7LL5h+oKI8l+hXzUO7QL+yy+YfqCiLJfoV81SqZnneD0l/MKrRn/t6s579GPSH5hVNDSC9Ga8NH+Nf4/8nXtsRrxUbI538r/KW4YflNevkt6i0X5HRz6783GlBN/SK/uyH97X9F6K+xioOTYIEAg4cAgi4IJN7+ShrsybO5hmKRYfC4aOWFSJTMZkRxINa6NLsO50spvS5fs5mhyHddEeDxUDoIGWcd0kbBtRdCwVidQtzdfA1BQ2z7CgUtisqkfCzr3Yw6sVUkcSImHGNupebo4Vt9iLbubNMHIJdLYiAhS9rLIHUmNmA5jdSDbqv00ONj9q3jMJw0KkjScR8yG5uLBg+gHygeai/sYbAfJOEdZGWWeYh5SvejStkRSecC54/wC49FA3Jtm1lAdZsLM8T4deUS7aRhRZ1vzgsp83GnR7DSKqIN2I0Rryukh4DFiWkLQ8OdtQ6VsVvx5qqSZJjTEsaJPHhkcBIOWi3gJu5AGtJVV40e2m7huk30i+j8i4xI5JUeSTEpIjRq+IOiSNYEV1ZQ2hdTcox4c/HqoIH2GWSJolaAukWKjZtBuJ8W6PE56QVQDjz8Ram57sLLIsqQNBFHIzsqadPJloI0QqQpIsUc2XTfUOPCxkkyLEo2l94xkAcXVcSI5JCMJGFkJLrZeVWUldQ4sDY2qpLkGNO8FmxTMzN3ssfJyjedUXAzKQojAUr83wJA1cDQWcdsXI5mAaGNWkmdWGrUd4VTZwAOAZSpseKnrqA7Fl3Z5EwyBuUO7oC0aM+FEasLgXJK6ibCjPBowiQOArhFDKGLANoGoBm4sAb8TxNJIlUDWa4cx4Aox1FYkUnrKlQT9pF6Jsl+hXzVi7Sr+yy+iP1FrayX6FfNShc2hLJw6CD6jehyXNyhtu87eUBLfi1GJFRmBeoVAJptER9VxPqj+Opl2ot9VxXqj+Oibd16hXbuvUKAeG1g8UxX3Y/jpe24eKYv7sXx0QbuvUK7d16hQD/baPFMV92L467tuHimL+7F8dEG7r1Cu3deoUA/23DxTF+qP46XtuHimK9Ufx1v7uvUK7d16hQD/bcPFMX6ovjru24eKYr1R/HRBu69Qrt3XqFAPHa0eKYr7sfx0xtqQfqmK9Ufx0SbuvUK7d16hQCONzE4mNohh5012GpglhZgehj1UUZbDojUHoFTiFR0Cn0H//2Q=="/>
          <p:cNvSpPr>
            <a:spLocks noChangeAspect="1" noChangeArrowheads="1"/>
          </p:cNvSpPr>
          <p:nvPr/>
        </p:nvSpPr>
        <p:spPr bwMode="auto">
          <a:xfrm>
            <a:off x="1679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data:image/jpeg;base64,/9j/4AAQSkZJRgABAQAAAQABAAD/2wCEAAkGBhMQEBQUEhAQDxQVFB4VFhAYERcWFhUVFBAhHRQYFhgYISYeFxojGRcWHzshJjMqLC04Gio0NTwuNSYrLSkBCQoKDAwODgwNDykYFBgpKSkpKSkpKSkpKSkpKSkpKSkpKSkpKSkpKSkpKSkpKSkpKSkpKSkpKSkpKSkpKSkpKf/AABEIADwAgAMBIgACEQEDEQH/xAAcAAABBQEBAQAAAAAAAAAAAAAGAQIDBAUABwj/xABHEAACAQIDAwQNCQQLAAAAAAABAgMAEQQFEgYUIRMxQVEHFiIyU1RhcXKRotHSFSMzRIGSobKzJHSDxAglJjU2QlJiY/Dx/8QAFQEBAQAAAAAAAAAAAAAAAAAAAAH/xAAWEQEBAQAAAAAAAAAAAAAAAAAAARH/2gAMAwEAAhEDEQA/APbppQouaptmD9ETn1e+kzhrKvpL+cU+M0DN/k8BJ7Pvpd/k8BJ7PvoBwXZExirqmhywroRgyY4KArA90e/JDFGtYdFuJrSxO1GacizjLcLCFUuZHxodQqx6uIRQePNz+XooCzf5PASez767f5PASez76kwmLWSNHBFnUMOPQy3H4Gpgw6xVFXf5PASez767f5PASez76tV1BU3+TwEns++k+UX8C/s++rhpjCgqnNH8C/4e+mnOG8E/4e+pXSq0ieSmIf8ALR8E/wCHvpPlz/jb8PfVVweqozerg0FzsdKMo6zatKOQMLihDO3Iw0h8g/UFEeTteFfNUqmZ13g9NfzikiNdnfeD0l/MKijakAivYjg5RnE8oLcvw0iyriI9MaqL8FiuxX0jXmeJzjKWBQTZirMbupwaMHJeRruhk7ohZrAnm0Kei1fQqNXhV/7bfx/5KoLm12UZflcvJYrEY5jIisrpApOjlLOryaxqYqkiD/Qr2F6JOxXl2Fe+Nw8+IZI4jA5njCF24O0rHWwtY24W6bk2FoP6RR/qyH97X9CSq+Ycr2mpyV77smq3PyXK/OfZpvfyXoNnMuzrlcMhQSTT24F44tSX8jMV1eccKKdmtrsPmOHM+FLyKrFSpTS4cKDps1hexHTbjz0AdhPBZZiMvCCHDS4kX3hZEVpD3Z0nuuOjTbm4c/TevQ8r2fgwMcowsYgV2MpRVZlD6ALqg427kdyOfo56oTD7V4Zwl5kjZ0DiJ2UPpZdSkrc2uoJ/8pMDtXhZ0iZJ4/nu8UkBidWm1ug6uFZeU5DE0cZXE6w27uhMfJllwnFO5Y6u6HG/2iqOSbOxS8jKuIWRV0xIJIQDImFxLNEUHKcGF7XIN7BtINQb52qwZtbF4c3Nh84vE3A4fawH21Bme02FgDF54+4YKygglS0gTiPIxF+qq7bKRckIt5HDCnC37i/dSBtVr99cAW8tVl2NReUK4iMB3LRvoBZXbGLNpLa7ONaAaQFJHPxANUbhAIuLEHiD1g81RMtKuYI7aVcSHUyMy8VV4xdw5/yfbTZJVtfWtjzHWLevmqozs/H7LL5h+oKI8l+hXzUO7QL+yy+YfqCiLJfoV81SqZnneD0l/MKrRn/t6s579GPSH5hVNDSC9Ga8NH+Nf4/8nXtsRrxUbI538r/KW4YflNevkt6i0X5HRz6783GlBN/SK/uyH97X9F6K+xioOTYIEAg4cAgi4IJN7+ShrsybO5hmKRYfC4aOWFSJTMZkRxINa6NLsO50spvS5fs5mhyHddEeDxUDoIGWcd0kbBtRdCwVidQtzdfA1BQ2z7CgUtisqkfCzr3Yw6sVUkcSImHGNupebo4Vt9iLbubNMHIJdLYiAhS9rLIHUmNmA5jdSDbqv00ONj9q3jMJw0KkjScR8yG5uLBg+gHygeai/sYbAfJOEdZGWWeYh5SvejStkRSecC54/wC49FA3Jtm1lAdZsLM8T4deUS7aRhRZ1vzgsp83GnR7DSKqIN2I0Rryukh4DFiWkLQ8OdtQ6VsVvx5qqSZJjTEsaJPHhkcBIOWi3gJu5AGtJVV40e2m7huk30i+j8i4xI5JUeSTEpIjRq+IOiSNYEV1ZQ2hdTcox4c/HqoIH2GWSJolaAukWKjZtBuJ8W6PE56QVQDjz8Ram57sLLIsqQNBFHIzsqadPJloI0QqQpIsUc2XTfUOPCxkkyLEo2l94xkAcXVcSI5JCMJGFkJLrZeVWUldQ4sDY2qpLkGNO8FmxTMzN3ssfJyjedUXAzKQojAUr83wJA1cDQWcdsXI5mAaGNWkmdWGrUd4VTZwAOAZSpseKnrqA7Fl3Z5EwyBuUO7oC0aM+FEasLgXJK6ibCjPBowiQOArhFDKGLANoGoBm4sAb8TxNJIlUDWa4cx4Aox1FYkUnrKlQT9pF6Jsl+hXzVi7Sr+yy+iP1FrayX6FfNShc2hLJw6CD6jehyXNyhtu87eUBLfi1GJFRmBeoVAJptER9VxPqj+Opl2ot9VxXqj+Oibd16hXbuvUKAeG1g8UxX3Y/jpe24eKYv7sXx0QbuvUK7d16hQD/baPFMV92L467tuHimL+7F8dEG7r1Cu3deoUA/23DxTF+qP46XtuHimK9Ufx1v7uvUK7d16hQD/bcPFMX6ovjru24eKYr1R/HRBu69Qrt3XqFAPHa0eKYr7sfx0xtqQfqmK9Ufx0SbuvUK7d16hQCONzE4mNohh5012GpglhZgehj1UUZbDojUHoFTiFR0Cn0H//2Q=="/>
          <p:cNvSpPr>
            <a:spLocks noChangeAspect="1" noChangeArrowheads="1"/>
          </p:cNvSpPr>
          <p:nvPr/>
        </p:nvSpPr>
        <p:spPr bwMode="auto">
          <a:xfrm>
            <a:off x="1831975" y="10585"/>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IkAmgMBIgACEQEDEQH/xAAcAAEAAgIDAQAAAAAAAAAAAAAAAQcFBgIDBAj/xAA5EAABAwMBBQYDBgUFAAAAAAABAAIDBAURBgcSITFRExQiMkFhI0JxJDNSgZGhFUNiscEIFnLR4f/EABoBAQACAwEAAAAAAAAAAAAAAAABBAMFBgL/xAAmEQEAAgEEAQMEAwAAAAAAAAAAAQIDBBEhMRIFE1EyYZHRIiRB/9oADAMBAAIRAxEAPwC8UREBERAREQEREBQVKgkdUBF5qytgpGb00jR0GeJWvXPU7I4yRljDwbjzOPsFXy6nHi7nllx4b36jhsss8cY8bgF1QVXeH4iYd0c3Fa1aY6u4VDZajLQeIYD5R1J6rbIY2xM3GDACwYM2XUW8uqmSkU4/1zClEV9iEREBERAREQEREBERAUFTlcXEYQCtfv2pKe35p4HCWq6Dju/VYvVmsI6QOorc9r5+T5AeDPp7qu6q5inZvyOL5nu8LAcue7plU8+aY/jTtu9F6XNq+7m4j4+WfuN7c0iaoeZZ5Dhkbebj0AXostBPVzsqKrDqh3lGfDGOgWv2yJ7Ze91h7SpeMDHKMfharP0tanxQirqyTI8eFh5NCoY8M5L7flY1e2DHvPHwy9to2UdOGNzk8XE+pXsCgDHBSFuaUikeNenO2mZneUoiL0gREQEREBERAREQFB5KVB5IIKr3X2s+6l1qtj81B4Syt/lj/tZLaDqoWKi7tSuBrZx4P6B1VLyVDxvzyv3nuyXucf1WLJedtodJ6J6VGX+xm+mOvu9U9xbGwyPLsN9OZcf/AFTb2OdIauq+/fyaeUY9liKcGeUTyDwD7tp/ut30Vpupv1W2V+W0cZ+I/r7BVZpNuIdDntjpj9/JxSOobJoaxOr3ivrG/Z2eRp+Y9VZLABwHBdVNTx00EcMMYZGwYAC7grePFFI4cLrdXbU5ZvPSURFkVBERAREQEREBERAREQQvJda+G2W+etqDiOJhcffoF6jwCrjbHcJo7dT0UTT2Urt6Vw5cOQUrGlw+9mrRWt4uk94uc9fUkl8rsgdG+gCw8h73Udiw/CYfiHqeiirnMMQbHxe84aOi9NBTuYI6eJpfI8gDh5iVhtXl3db1ttirxSvf6ZnTdplvN0joaZmM8XO9GN6q/LNbYLTQxUlMAGRjGccz1WD0HpxlitDC9rTVzDelfjj9FtA5r1Sni5X1f1GdVk8KfTDkiIvbTCIiAiIgIiICIiAiIgIeSKDyQQ4+EkDPsqH2nOrm6lqJZ99tNI0CPLuGB7K8ZIZZsh0pYw+jeaqXbVb6qCjpnMc6o7xJ2cbd3Lw726r3XaO13RZow5PJVtL9oqX1DjhrfCz291bGyzSrqiZt6rWERN+4a75j+JYfQez6qqZIJLzDJSU7OUcjcGRXfSwR00LIYWhkbBhrR0U22X9Tr/DD7VJ5nuXYBhT6oixtElEREiIiAiIgIiICIiAiIgIozwTKB6Kv7uDedq1qo3YMFqpnVLhn53cG/wCVYK1e3WqSn1reblucKiGFjHH2Bygz8u60hzsjd5DPArpNU93LgfXC73wvkGXu/ILp7q8csKJ3HHtZDzcVIe/8RUink9lyFO9QIEjx836rmJX+qdg72U9i72Ujk2U+q5iQHmF19m4eikMcg7g4FSuoNcuQyFI5ogRAREQFBcACTyHqpWs7RL43T+kq+sLw2QsMcf8AyPAIKq1TtfvNNfa2ntApzRwyFjC5uSSFcOkL3HqLTlDdGYzPGC8D5X8iP1XztpPRsl90hqG8lrnTUo+Ac+ZwG87681vP+ni+fZ6+xSv8ru8QNPQ4DgPzUC6SVA4KndrOur9pjVVPR2uqbFSmnbI9hiDs8Tn9gsfNftp+oqN12s1K6lt7RmNjMB0gHrg8SpF5p9VUOy3abW3a6/wLUm53t2RBOG7pc4c2O915NW7SNQXDVD9O6PhbG5kvYiVzcl7hzOeQCC6PyKnKoS+3TajoyKK4Xatgkp3vDMgtkaHH0I4FWHp7aDS1mgXamuTGw9gHNmjZ6vHDDc9UG8Z9kVA02stoet66cabibBTxnOI2hrWj0y53Mr1WLaXqbTt/jtOt4AY3ODHOcwB7MnzAjmEHu1xtKvtk1q+00LYTTNexviZx4nirlzgr5k2tTsZtInnzlgMT+HzDnwWy6j1LtNfTvvjKSS32nzsbG1pc2P0LhzUC98oSBzVbbKtfz6itdcL26MVFC3ffMwY32YzkharcdomrNW3mW36Gp9ymZ/MDfER+Ik8gpF554clIVCx671xoq8QU+sYhPTS4PiAPh9S1w6dFeNtrYLjQw1lI8PgmaHscOhQelERAVE/6gr6ZrhQ2SCTwRN7aUA/N8oV6uJDSQMkDgFQjdCalv20MXS9UBjon1faOcXg7rG+UfsEGL0rtGrtN6eZZ6fT4miAdvvcHfELuZK13RN6dYNZ0Nd2boIDNiSIjGI3Hl+6+qBbqIAAUsAAGB8MKo9sGz+4Xa8Ulz0/RNe4w9nMxhDcEcioGt7eXMfrahfvfDfSRnP8ATvFXzYGxtstCIMdmIW7u7yxhfNe0cXDv9nhvMDoK2OhZFI1xz82M/utxazaZp62RUFqArqCSMGGYAOexpHLmg1iucyHbVI+iI3W3RpaW8PTxf5W2XDaJcLpqh9r0VZaN1Q2RzWVEkY33Y5u9l3bMtmlyivBv2qGhso3jFCXZcXO5ud+pWDfo/WGi9Wy3KxUPe4995icCCHNcckEKQ2m0WuTp+Os1bXU5pBM1raWAAeI8icdFiap8w2K0oZ90bwQ8+wBx+62fVtm2ha0tTZa+hgp4YXAx0bHcXnqfoth0Poieo2dVenNRUxp5JJnObxzunmHBQPXsJbTjRDeyx2hqHmX6rMaun0RFWs/3T/Du9bng7z5t1Vhb7DtF0DVVEVkhZV0sp5jxMPuR6Femy6A1PqzUkd41n8KnYQ4sJ4uwc7oHoEGsbURC/aM9keDC50AaBy3eGMfkvoPV8bTpa6NIBb3V/DHsqi1/oXUNz14+ut9v36LfiIeHAYDSMq5NSQS1dhr6enZvzSwPa1vUkKR83bP3TssOp3QZLu4t5dOK9OyyHV8jbgdG1FPCRuCcytaSemM+i3XZBom72iqucd9oTFT1NMIuLgQ7nn+6xU2idZaFvU1bpH7TSSZw0HPDPJzfX6oOep9IbRdRU9PFf6qhljieXR5LIyCefEBWjs4tldZ9I0VBcnMdPDkAsdvDdzw4qrJbFtG11XU7L7mgo4yC4tO4PfAB5q7rPQRWu2U9DBns4GBjS45J90HsREQFAGFKICghSoPIoKl2pbPL3qnUtPcLa6kEEcLWO7WQtdwdnorQtkD6a301PKQXxxtad3lkBelqk+iBhMKUQRj3QjKlEEYGUwpRBGPdMKUQRgJhSiCMKURAREQf/9k="/>
          <p:cNvSpPr>
            <a:spLocks noChangeAspect="1" noChangeArrowheads="1"/>
          </p:cNvSpPr>
          <p:nvPr/>
        </p:nvSpPr>
        <p:spPr bwMode="auto">
          <a:xfrm>
            <a:off x="1984375" y="213785"/>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10" descr="data:image/jpeg;base64,/9j/4AAQSkZJRgABAQAAAQABAAD/2wCEAAkGBwgHBgkIBwgKCgkLDRYPDQwMDRsUFRAWIB0iIiAdHx8kKDQsJCYxJx8fLT0tMTU3Ojo6Iys/RD84QzQ5OjcBCgoKDQwNGg8PGjclHyU3Nzc3Nzc3Nzc3Nzc3Nzc3Nzc3Nzc3Nzc3Nzc3Nzc3Nzc3Nzc3Nzc3Nzc3Nzc3Nzc3N//AABEIAH8AhAMBIgACEQEDEQH/xAAcAAEAAgMBAQEAAAAAAAAAAAAABgcDBAUBCAL/xAA5EAABAwMCAwYEBAUEAwAAAAABAAIDBAUREiEGMUETIlFhcZEHMoGhFEJSsSNyksHwM4LR4RUkVP/EABoBAQADAQEBAAAAAAAAAAAAAAAEBQYDAgH/xAAtEQACAQMDAwEHBQEAAAAAAAAAAQIDBBEFITESE0FRIiNhcaHB8RVSgeHwBv/aAAwDAQACEQMRAD8AvFERAEREAREQBERAEXi9QBERAEREAREQBERAEREARFoXq4MttE6d2NR7rAepXmc1CLlLhHqMXNqMeTfWjdbtQWelNTcquGmhGwdI7GT4AcyfIKKcc/ESg4boIhS6Ku5VLNcEAOzQfzP8B5cz7kVJDU13ENzFfe6l1TM92Gh3ysGeTW8mjy98qVb27rb+DhWq9vbyW0OPam6yGPhmzyVDP/prHdkz1DefvhbtOziqqaHVN3o6fPMUlJnH9ZcuNbrpbbVCyOaRscQGMAZJPjgbqV0NbHV0zJ4g4MeMt1N0kjxwvU+3GXRHkiKVeUe5LKiYoKG8RuBkv8soHR1NEB9mr9zVt4o2OeYqasaBnDSY3f3C2u081illGCDuvKWeUfJTaWVJmrZ+MLXcpxSvkfR1p5U1UNDj/KeTvoVIQfFVfxI2mZKZJKVldSF38Wmk2dj9Ub+bHehwfuupR3avtdn/ABtokkvlq06mMlP/ALNOAe80n84AyN+8D4jl4uIxpYb2TJFtWdVY8k9Rcyw3yhvtBHWUEocx43afmaRzBC6a4pprKJTTi8MIiL6fAiIgCIiA8VefEytmFwoKGAOc50T3gD1xn7Kwzsqs43uram6SOiAHZt7FrwNy0HJ++VX6lUUaOPLLLSoN3KklwROustvqqltRXgzVAGD2bi0EeZ5lZnU1rpqdxgpZGygdz+M47/UlYXSleNk1bFVdK7uaaSjNpIvathb1JOU4Jtm9YaMVdwiFS7Jkdk56gblWhDJsB7KpZTO2opH0usStedJYN8qSw1fEWtzXl8LYxqfJPEGMYOpcSNgrKxvadKGJRbbfK3KPVtNr3FRVITSilw9sE7c8Ac1x7jU1Eby5vyN8OW61LXeJJ7XSS1Ol074WGVzNgXYGcDpvlezXJnUO+i00Kb9DE1Kvgj90/FSxPmjaRpOdWkEf0nmF1OCHQ1LZq20k00pdor7fqJYJANpYydxkY25dObd+derzHTQh47xJwG5wuRw1cP8Ax3GNO6NxbDco3RvZn5XYLmE/UY/3Ljq1vKpZz6eVuTNMq9NVJ+Tv3iN3Dd2g4htLOzpX1AbcIG7BmvDS7HgdsjxAPUqz4JBLG1w6qJXCCOrbJqaHQ1ETmSxnkfH7Z9lILO/Aliye4RjPospp945VFTfnJpbmOYJ+h0kRFekEIiIAiIgNS6zup7fUSs+ZrDp9eipK5v11Tt84KuLiqb8Pw/XzfoiKpWd+qdx8Xf8AKpNS3qxXwNDosfYlIxYLjss1PTue4YXsLQGlzuQG64VRXVtVMezmkijBw1rCRsoUI9RbSbeyLAtLJaQmaMHW1px4nyHsuVU1dbfuzlvdW90Q3ZSxuIjb6/qPmVHaea50h0MuVRHt/pudqaWkea246ktaADyC2Gjad2Y9yeHnDXwMFrl/3anbp7YbT+JJX1zYoe6NmN2a1cS5XZsoD4pJGvH5eiwGrdjmuTXRtYx8jXk8tvBXrjgoacVnc2qq7mal7Nwy8jBLv39Vs8L2qW6CWto5CKq2VdLMY+j4i46/qA0n3CjD5VN/hFITV3vB5xUwGfHVIqrVriVK0nNf7fBa2NGLrJFh0D3tqexfvqZrHoWleUl9FJxBQ28bvrp3A/yNY4599P3XsUje2fIBtGwtHthRyzQSXL4mxVAB/DWyIDVnbtXg9310nJ+iwGnvNwpcY/Bp6ij0vqXj64LXREWvKcIiIAiIgNG9UYuFsqaUj/UYRjxXz+2Ymdgds5zdx5g7r6NIXz98QLe+x8UVLA3EMkv4mHza/wCYe+ofRV99S6sSLzRquHKm/mZ4Rric0dQQudDQ4dgjkvbbWB5e3O7T7g7j/PJddobJuOapJqUNi7TSe5jdFTV0YieQJowG5GxG37LA2yEOy6pOjwDN0udtfPpnpnFtTGNsHGseCjL+IqmB5hlbUtlacFkhDSFaWFa/cOi2nt6bbFPfW1g59yuln+fsTWCms8AArIC5vV5kII+6jnE8Vuin02quNTTOZq5glh/SSOaj1ZdZag6qmQNbnZmrb6+K0pbjHpLdeQcjZaPT7S5oe3cVW8+DOX9W3qvpt6eMeTJJUANySrY4FtrbVb6WXDhPXxxSzA9MZd+zh7Kr7FaHXa609K5rxES2SZxaRiP/AL5D1Vyuf2U4LsBzWaQ0flzjb2wqX/przEY28Xzu/sTtJtct1JL5G5UVAjMjAfmdk/VbnBgdVXOSbH8KBpI2/Mdv2yotcK0M7aQuAa0ZJJUy+GcjZuHjO1haJJ3YcebgAFQaVbOpWU3wi1vfd0H6sl6Ii1pQBERAEREAUL+J3DDr/Ze2pGa6+jBfGOsjfzN9dsjzHmpovCvMoqSwzpSqypTU48o+UoKiSjqWu37uxafDwUpoa1kjGuactI2KkXxN4LZPWy3Kzxhsr8unpxsHnq5vn4jrz5861p5p6OUjByDhzHf5zVTcW/hmroXELiPVH8E7jnBXlZT09bCYp2amnqNiuHQ3GOXA1aXfpK6scuR82PVVrUqcsrZnSVNSWHujgVXBFJMe7XzMaDsHhpx9dlnt/B9nopWSyvlq3scHBryNOR4gdPVd1okPyub7oYXuOXygem661NQuZrEqjI0LC3i8qJv0s7IpHTuA1ncnHLCySyyOY+plDgXnuN6notOPsoiC7vEbgnf7Lcpal1VUiKJw1Hlk8gq7olN+yss7T6Yb+DVbw5XXupggncYKMu1SNbvJMejQOg8SVcFroordQQUlOxrI4mBoa3kFzOF6GGCEyHL53c3n+y72FprC3qUoe859F4/szd5cKrP2eD1ERWBDCIiAIiIAiIgOPebcalhczmqr4p4WdJM6VseH9SBzV2LWqKKCoHfYPZeZRUlhnSnVnSl1QeGfNU1qngcQ5pGPJZqeSeLDdZx0GdvYq9qzhWjqM9wb+S5M3AdM47BuPRQ6lkpcMtqesySxOOSr4qiUj5mj2W3G57vnlAHqFYA4Ap8/KPZbdPwPSxncD2Uf9KT5l9D1PWf2w+pXTqI1mI2y1BaebIjpB9TjKlvC/DpgALIgzPr+6mNHw9R02MRtP0XVihZEMMaAPJTaFrCisLcra93UrcmKipxTxBo+q2URSSKEREAREQBERAEREAREQBERAMIiIAiIgCIiAIiIAiIgP//Z"/>
          <p:cNvSpPr>
            <a:spLocks noChangeAspect="1" noChangeArrowheads="1"/>
          </p:cNvSpPr>
          <p:nvPr/>
        </p:nvSpPr>
        <p:spPr bwMode="auto">
          <a:xfrm>
            <a:off x="2136775" y="416985"/>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11" name="Group 10"/>
          <p:cNvGrpSpPr/>
          <p:nvPr/>
        </p:nvGrpSpPr>
        <p:grpSpPr>
          <a:xfrm>
            <a:off x="2289176" y="1021992"/>
            <a:ext cx="7072538" cy="5609626"/>
            <a:chOff x="765175" y="606438"/>
            <a:chExt cx="7605511" cy="6026924"/>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584" y="932723"/>
              <a:ext cx="1219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8507" y="606438"/>
              <a:ext cx="908758" cy="107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1599" y="5253203"/>
              <a:ext cx="822420" cy="80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1840" y="5397555"/>
              <a:ext cx="590483"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data:image/jpeg;base64,/9j/4AAQSkZJRgABAQAAAQABAAD/2wCEAAkGBwgHBgkIBwgKCgkLDRYPDQwMDRsUFRAWIB0iIiAdHx8kKDQsJCYxJx8fLT0tMTU3Ojo6Iys/RD84QzQ5OjcBCgoKDQwNGg8PGjclHyU3Nzc3Nzc3Nzc3Nzc3Nzc3Nzc3Nzc3Nzc3Nzc3Nzc3Nzc3Nzc3Nzc3Nzc3Nzc3Nzc3N//AABEIAH0AfQMBEQACEQEDEQH/xAAcAAACAwADAQAAAAAAAAAAAAAABQQGBwECAwj/xABGEAABAwMBBAUICAMECwAAAAABAgMEAAURBhIhMVEHE0FhgRQVIjJScZGhI0JFlbHB0dJisvAzcoLCCBckJTRDVWWF0+H/xAAbAQACAwEBAQAAAAAAAAAAAAAABQIDBAEGB//EADQRAAICAgAEAwUIAgIDAAAAAAABAgMEEQUSITETQVEVYYGRoRQiMnHB0eHwM7EjQgYkYv/aAAwDAQACEQMRAD8A3GgAoAKACgAoAKACgAoAKACgDhSgkZUcAdtcbSW2BAmXeJGGFOZVyFLMji2PT57/AL/fU014tlnZCvz3PmEi2wioe2rcKxQ4jl5P+CHT1/lmj7JTX/kkdgxqV30vKojWfq4J/I1fGniUurml/fyIueGuii2eD7+pLZl59LExhO9WwN4HyP41xz4hjfelqaJKOJb92O4seWm4sXOGmQxkA7lJPFJ5GmmNkQyK+eJjuqlTPlkTavKgoAKACgAoAKAFF61NZLGnN2usSKfZccG0fcniaAK+10nWSWcWmLdrlyMWCspPirFd0c2SU6zmLG03pC/lPNSWU/IuZo0GyfF1J18UvP26XBXnCWpQRtq78JUfnSvL4nVR0j1Zppx52iedfw/MaiPTY8Vbx+jQ66lBPx/KkPiZnEZ8sO30X9+Yw8OnGjuXcfQLFFbw5IIkLO/f6v8A9pzi8Gop+9Z96Xv7fL9zHbmzn0j0Q3SlKQAkAAcAKbpJdjH3O2K6BwRuoArMQG2Xi5MMDDSy24lI7Mg5pRV/619kIro9M3WPxaoSl36r/RZ6bmEKACgAoAQav1fadJQfKbq8QtQPUsN73HTySPzO6gDKJGp9Ya6WfJnvMNkWfRU1nrnU/wB7ifeMD31YoEJTSG+ntI2C1EOiIJUknaVIl4cWT2neMD4VLkKnYXaK7tgIbGcDcBwFQtnCqPNN9CUNzekcSJuxlEfClDivG4e7nXlOIcWlPcYdF/e43x8NR+9MhNtdarbdUcE5JPE/pUeH8Isy34t3SP1f7IMrPjSuSHf/AERrvaLVc2OpnwI8hAGE7aASn3HiK9hVRCqHJWtL0QknfKcuaT2yp+ab1phZf0bd3ksjf5ulq6xlXcnPD+t9WOKfcFcWvRvSdDvElNqvjHmq8A7PVrP0bquSSeB7j4E1TOtx7F8ZqRoFVkwNACmKymRdLi8fVCkNA8ylOT/NWGqCsvsk/cvkv5NFj5aoL83/AH5DetxnCgAoAqfSJrWJoyz9esJenvZTFjZ9c9pPJI7fhXUtgzDYDEm/XRd+1M6qVJdOUNr4Adm7sA7E1ohWZrLddEXFmbwA7hgVdyJGdz2Wmz22RISXZSupZSMknjik2TxSEdxp6+r8l+5qpxpz/ENHHUqT1MZJbjjie1fea8vmZ07n3+P97Ie0Y8aV7xVJuLKFlttQ9Hcaa8I4K56vyF08l+r/AG+YvzeIqLddb6+b/REdd3Sn69es0kJebZGdu+1wVQcbI65i3ONTUNlbsSEGo7VGuzH0o2Xkj0HRxHceYrvhnY5Gh90Y69kszW9L6neKnfVhy1nevkhR7e4+B31jtq11QxqtU0a9xFUF5HgxvJWChSttalqWpXMk5qmirwoab2+r+ZZZPnlsk1cVhQBHuExi3wn5ktwNx2Gy44s8EpG80AfLN6vkjWGqH7zOB6kK2WGTwbQPVT+Z7zWiqG+pmvs5V0HNsTImvojxUFbiuXADmT2CtF1lePDnsekYVzWS0jSdNaeaip655YUtAy4+eCO5NeUzOIWZbaX3YLv/AD+w0xsbla82OnXvKsIaBRGR6qefeaRX38/3Y9IoeV1Kpe8qGo9SurneYtOxX59wx9KiOM7HcTwHvPCnnB+FResnJ7d4r197/QW5uTZL/ip+L/REePovXclsLWzbomd/VvSSpQ9+yCK9S8mPoKlhvX4iFc7FqyzoLtytJfjJ3qfguh0JHMpOFVKFtcn16Fc8a2K3F7PKFJbeaQ60sOIVwUK1xqQsna96fckl/dxq1RKPE2eDz+RijlOc5WdQxjIb6xvKXW/SQpJwR7qosr6G7FvakbZ0V6rOqdNpVKUPOEM9TKHtH6q/EfPNKrI8sh7F7Wy51AkFABQBlP8ApBX1ULTcazsKw5cXcuYO/qkbz8VbPzrsVtnGZHpe2P3FxuPETlRJK1HggZ4mtVl1eNVzzMM4Ssnyo2PTViZhIEaKN+Np59Q3nHae7kK8lk5NuZZuXb08kbqaVBcsR0+4l7ZjRgRGRw3eue1RpVkXqX3Idl9R1RSqlt9yra51I5bI6LZaSF3OUpLTW/1Cs4HjyplwfhiyW77f8cfq/T8l5mPMyuRquP4n9EX3RelomlrM3EYAVJXhcqSR6bzh3kk8eJOK9NJ7ZhSLDXDpwd4xQBkfSFYGbHfY86AhLUS6rLbzYGEof4pUB2bW/Pjzpjh2vfKxRxOhcniLyKuJGfWBBppyiPZ1U4FDIINRZ1EKWQpJquS2jRX3PbomvBsnSC3GKiI9xBjrHZtcUH4jH+KleRE9BjS3E+jRWQ1HNABQB869NhkXnpIat0YKWpmK20hHYCSpRPzGT3VJTjBc0uyIy2+iLJpezt2iG3DiDbcWRtrxvWo/gO6kOXkTyJ80u3kvQnCKiW97/ZWRAZILhwZCx2n2R3ClGVaoLwo/H9hpi0pLnl8BdfrszYbWp9WC8r0W0Z9Y1zhuBZn5Cqj0Xdv0X8+RzMyo49bm/gveZDFu62NUQrzMbMzqJflDjfWBJWRwwTyP4V9FljxhUqqlpI8zVdux2WPqzVWOl9L3q6ef8ZzI/OqlhWtF7zaV5/R/sS09KC1cLArxuLH60fYbCP2+k7jpMcP2Er7xY/Wu/YbCPtCkQ611U/qS0twmbUGHESG3kuKmsqA2T3GracSyE+YovzqbK3ErUpI653GCnbOCOHGm+jz8WQHlFPA4POq2i6PUgyJC9kjPjVUjVXEQPy1wbjHnNf2kd1Lqd+N6Tn8qX5K6DfFPr9lxLrSHEnKVpCh7jS83negAoAyLUFtbZ1vdrirC33yhKTj1EBCd3xyfhSnKv8SXLHsiajod2lAgxDPWkdcvKI6T2c1UtyLlTDa7+RpxqfEl17Hq2UMMrfeXgAFSlK/E0iXNZPlj1b/2NLJJL3GT6uvS7tOU6CQynKWU/wAOePvNfUuF8Njw7FUH+N9ZP3+nw7HiszKeVdzf9V2EtvhF9wKUBimdVXO9syXX8i0ixMxW2wAEp3UwjCK7CuVjk+pIDSPZHwqXQrbZ3DaPZHwoItnOygcEgeFc0mc2zxdIFQkicRfJUKpkjTWhVJVxrPI2wQguhyFe6sGR2YzxkfXWnFben7YrnEa/kFLjeMaAPN1WyMDtrJl3eHHS7slFbKHf7eqTqhDSdyXm0uKVyAyD+FJubl6lvLt6OXnUypP0Qwy2AhpI9kUiyr/En+Q5qrVVaXmVPXd4wgWyOriAp4g9nYK9d/4jwrnk861dF0j+fm/h2Xx9Dz3HM3lXgQ7vv+xna0l+QEjeM17WS55aPPp8kdjeLFcXdbRb0PpjomSAyp0tbeyTgDdkc6Mqc6IpwOYtcMiUlM05vovkoGPPjB99uH76W+0bRh7LpPQdGcgfbUb7tH76PaNoey6Tt/q1kf8AWIv3aP31z2haHsykD0aPn7Yi/dg/fR7QtO+zKTzV0XOq43iN92j99c+32HfZtRHc6JHF/bjQ91uT++j7fZ6IPZ1fqyMvoY2/WvyfCAP31F5k35L5FiwoLzZDf6B23s51GsZ5Qh++qZ3Sl3NEKlE1izQfNlohwC6XfJmUNdYRja2RjOKpLCYTgZrjeltgRlnaJJpHdN2ScmXJaQg1G+hpI2AOuWnqwrt2eJpVl28q0jdh1c0uZlcnTG7ZbXJLh9VO4cz2D41gwcSzOyoUV+b+S9fgasrIjRXK2XZGWTpLkhbr7ysuOK2lHvr7TTRXjURprWoxWkfPbLJW2ucu7OtoY2nNs86lTHXUryJ+QyvLLqIjUyKMvwnUSWwOaDk/r4VXlw56+hHh93h3rfn0N+sF3i3yzRLnDWFMyWwsYPqntB7wcg15prT0epTGNcOhQBR+kjU82zuWu3WaQ2zOmOqWtxbYcDTCBlSiD7xj3GtGPT4stFGRcqYOTKYvWeqR9vAf+Kb/APZTJ8Lj6ixcW/8An6/wRX9e6sQPQvaFHvtjY/z1x8LXqTXFN/8AX6/wQHukvWLef96MnH/b0fuqmXD+Xz+n8l0c7m8vr/B5WrpL11d71DtUOfHL0p4NJPkaPRzxPgMnwrFbWoeZthNyR9EJyEgE5PPnVJYdHT6OOdZcqeo6JRRHWQlJJ4AUnm0k2y1LZSbrI8puaySSlHo+Pb/XdXn8mTb6jqiPJWZzr+/bd2atSCQhlIW53qPAeA3+Ney/8QxFUnky7y6L8vP5iDjdjlFVrsu4heO0gY7a97Pqjy8e42tTWygbqmlpaMtz2x/Ha209/ZUWzOFlkXzR0l12xIRLt7ytt22PL2QFe00r6ueX40qyMJTe4DzE4mklG35lwjdLFp2ALla7xAdHrIXEUsZ7injS6WNZF9htHIql2kvmec7pSbebKNP2O4THTwdko8nZT3lR3/KpQw7JFdmXVWusimqamyZsm5XWQJFwkjZW4NyG0D/loHLvpzjY8akIMzMd70uxEkCtpiiLJG7hXS+Ijur4bQoZ34rHkz5UMMaG2aJ0B6VWt57VM1BCSFMwgocfbWP5R415+2XNIeQjpG21UTPJzeaX5D3InEX3V4R4Trh7BmlGW9Q16miiPNNFDjBx5wITvddWEj3mkig7bFFd2xxZJRW/Q9elLo8N6tzFwsrY86QmwjYG4yGx9X+8N5Hwr6Ji6oSguyPN3f8AJtsxWJLPWhl8KQtB2VJUMFJHEEdhr0FF6npCW/HcdtFtt+NlIrcJ7O5YYKc4qqRWh/DZSsDPCss5aLYom+bGFJzsDwqrxpFnhoiyYLKBuQKnGxvuQlBIRzkAA4GK1QZVJCGV21egiJJ8hLSSScVyUlFbZrqg5M66J0nM1xe9jC27WwoGVIx2ewn+I/Ib+VIsu/Y/xqVBH0rBhx4ENmJDaQzHZQENtoGAkDhS02EigDyUKwWLZNCHViyi1OY7SB8xSXiPSKNuEt2CDSTPXXlkneGkqc8cYH41Rwevnyk/TbNGbLVb95oPGvYCcz/pA6MoWpXFXG2qTCu4G9zH0b3csc/4hv8AfV1VzgyE4KS0ZXKh3bTckRb1DcYUDhLhGW3O9KuBp/j5ULI6EWVhuL2hzbbs3uycVplHYrlXKLLVb7oxu9IfGss6mzsZpDdNzj7P9oKzOmRarEQptyYwfTHxq2FUiEpplYuVzZ34UK2Rg0V6cuxVrhdUlWwgZUo4SkbyTyFdnZGC6mqnGlJj/S3RjdtROty78HLdbtyuqIw+6OWPqjvO/upLlZvN0iPcfFUFtm22m2QrRAagW2OiPGZGENoHD9T30tbbe2biZXACgDooVlnEkhFq1kuWh0pHqYJxyzSfidb8PaNuFJK3TEGi30t3cJVxcbKU+/cfyNZeDTUchp+aNOfBuvfoX+vWCcKAPCVFYlsqZlMtvNK9ZDiQoHwNdTcXtHGk+5Qr/oPSjZKmC/BfWdzcVe1k9yDnHhiuz479l+7J8z9O7Iey1kdUte8UtdGt0U11ke4oaz6qJDZCsd+M4phi8anbHdtXL8d/p0MORwiuMtQnv4AejzUqdyZ0BXf1ix/lrWuKU+jMj4TL1OU9G2oHcdfcoSB27JWrHyFcfFal2iyS4S/Nk+F0TsKUFXS7vvY4oYbDY+Jyaz2cUnL8K0a6+HVx79S22LSFisJ27bb20PdrzmVuH/Ecke4Vgsusse5M2wrhBdEPRVRMKACgAoA4IquUTp5PsoeaW24MpUMEVntqVkXFkoycXtGc3a1S7NJ207fVBWW3k8By39hry9+Ndiz35eTHtN1d8defoMYes5LSAmWyh8j66VbJrdVxq2K1OKf0KZ8Ng+sXomt6velHYhW1xxfIHP4VeuL3WPVde2U/YIR6zmSm2NQXL/iXUQWTxSjesirVTn5H+WXLH0Xf+/Erc8Wn8C5n9BpbrRFgHbbQVuni64dpR8f0rfjYVOP1iuvq+5mtyLLejfT08hhWsoCgAoAKACgAoAKACgAoAKAOCKg0BwUgggjINRaR0j+QQyraMVjPPqxUVj1b/CvkS8SfqSEtpQMISEjkBirVFLsRbb7nIGKkcOaACgAoAKACgAoAKACgAoAKAP/Z"/>
            <p:cNvSpPr>
              <a:spLocks noChangeAspect="1" noChangeArrowheads="1"/>
            </p:cNvSpPr>
            <p:nvPr/>
          </p:nvSpPr>
          <p:spPr bwMode="auto">
            <a:xfrm>
              <a:off x="765175" y="620184"/>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39" name="Picture 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00193" y="5253204"/>
              <a:ext cx="831380" cy="88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24329" y="5195292"/>
              <a:ext cx="846357" cy="922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a:stCxn id="22" idx="1"/>
              <a:endCxn id="1035" idx="3"/>
            </p:cNvCxnSpPr>
            <p:nvPr/>
          </p:nvCxnSpPr>
          <p:spPr>
            <a:xfrm flipH="1">
              <a:off x="1794018" y="3879990"/>
              <a:ext cx="1809909" cy="177643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22" idx="2"/>
              <a:endCxn id="1039" idx="0"/>
            </p:cNvCxnSpPr>
            <p:nvPr/>
          </p:nvCxnSpPr>
          <p:spPr>
            <a:xfrm>
              <a:off x="4576036" y="4846721"/>
              <a:ext cx="939847" cy="406483"/>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029" idx="2"/>
              <a:endCxn id="22" idx="0"/>
            </p:cNvCxnSpPr>
            <p:nvPr/>
          </p:nvCxnSpPr>
          <p:spPr>
            <a:xfrm>
              <a:off x="1437184" y="1694724"/>
              <a:ext cx="3138852" cy="1218537"/>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22" idx="3"/>
              <a:endCxn id="1040" idx="1"/>
            </p:cNvCxnSpPr>
            <p:nvPr/>
          </p:nvCxnSpPr>
          <p:spPr>
            <a:xfrm>
              <a:off x="5548144" y="3879990"/>
              <a:ext cx="1976184" cy="177643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22" idx="2"/>
              <a:endCxn id="1036" idx="0"/>
            </p:cNvCxnSpPr>
            <p:nvPr/>
          </p:nvCxnSpPr>
          <p:spPr>
            <a:xfrm flipH="1">
              <a:off x="3427082" y="4846721"/>
              <a:ext cx="1148955" cy="55083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p:cNvCxnSpPr>
              <a:endCxn id="22" idx="0"/>
            </p:cNvCxnSpPr>
            <p:nvPr/>
          </p:nvCxnSpPr>
          <p:spPr>
            <a:xfrm flipH="1">
              <a:off x="4576037" y="1694724"/>
              <a:ext cx="2056851" cy="1218537"/>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22" name="Rectangle 21"/>
            <p:cNvSpPr/>
            <p:nvPr/>
          </p:nvSpPr>
          <p:spPr>
            <a:xfrm>
              <a:off x="3603928" y="2913260"/>
              <a:ext cx="1944216" cy="19334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Data Transfer Standard</a:t>
              </a:r>
            </a:p>
            <a:p>
              <a:pPr algn="ctr"/>
              <a:r>
                <a:rPr lang="en-GB" dirty="0"/>
                <a:t>(HTML)</a:t>
              </a:r>
            </a:p>
          </p:txBody>
        </p:sp>
        <p:sp>
          <p:nvSpPr>
            <p:cNvPr id="2" name="TextBox 1"/>
            <p:cNvSpPr txBox="1"/>
            <p:nvPr/>
          </p:nvSpPr>
          <p:spPr>
            <a:xfrm>
              <a:off x="880204" y="6269623"/>
              <a:ext cx="872590" cy="363739"/>
            </a:xfrm>
            <a:prstGeom prst="rect">
              <a:avLst/>
            </a:prstGeom>
            <a:noFill/>
          </p:spPr>
          <p:txBody>
            <a:bodyPr wrap="none" rtlCol="0">
              <a:spAutoFit/>
            </a:bodyPr>
            <a:lstStyle/>
            <a:p>
              <a:r>
                <a:rPr lang="en-US" sz="1600" dirty="0">
                  <a:solidFill>
                    <a:schemeClr val="tx1">
                      <a:lumMod val="65000"/>
                      <a:lumOff val="35000"/>
                    </a:schemeClr>
                  </a:solidFill>
                </a:rPr>
                <a:t>Firefox</a:t>
              </a:r>
            </a:p>
          </p:txBody>
        </p:sp>
        <p:sp>
          <p:nvSpPr>
            <p:cNvPr id="3" name="TextBox 2"/>
            <p:cNvSpPr txBox="1"/>
            <p:nvPr/>
          </p:nvSpPr>
          <p:spPr>
            <a:xfrm>
              <a:off x="2770659" y="6269623"/>
              <a:ext cx="1154410" cy="363739"/>
            </a:xfrm>
            <a:prstGeom prst="rect">
              <a:avLst/>
            </a:prstGeom>
            <a:noFill/>
          </p:spPr>
          <p:txBody>
            <a:bodyPr wrap="square" rtlCol="0">
              <a:spAutoFit/>
            </a:bodyPr>
            <a:lstStyle/>
            <a:p>
              <a:r>
                <a:rPr lang="en-US" sz="1600" dirty="0">
                  <a:solidFill>
                    <a:schemeClr val="tx1">
                      <a:lumMod val="65000"/>
                      <a:lumOff val="35000"/>
                    </a:schemeClr>
                  </a:solidFill>
                </a:rPr>
                <a:t>Chrome</a:t>
              </a:r>
            </a:p>
          </p:txBody>
        </p:sp>
        <p:sp>
          <p:nvSpPr>
            <p:cNvPr id="9" name="TextBox 8"/>
            <p:cNvSpPr txBox="1"/>
            <p:nvPr/>
          </p:nvSpPr>
          <p:spPr>
            <a:xfrm>
              <a:off x="4582499" y="6269623"/>
              <a:ext cx="1831023" cy="363739"/>
            </a:xfrm>
            <a:prstGeom prst="rect">
              <a:avLst/>
            </a:prstGeom>
            <a:noFill/>
          </p:spPr>
          <p:txBody>
            <a:bodyPr wrap="none" rtlCol="0">
              <a:spAutoFit/>
            </a:bodyPr>
            <a:lstStyle/>
            <a:p>
              <a:r>
                <a:rPr lang="en-US" sz="1600" dirty="0">
                  <a:solidFill>
                    <a:schemeClr val="tx1">
                      <a:lumMod val="65000"/>
                      <a:lumOff val="35000"/>
                    </a:schemeClr>
                  </a:solidFill>
                </a:rPr>
                <a:t>Internet Explorer</a:t>
              </a:r>
            </a:p>
          </p:txBody>
        </p:sp>
        <p:sp>
          <p:nvSpPr>
            <p:cNvPr id="10" name="TextBox 9"/>
            <p:cNvSpPr txBox="1"/>
            <p:nvPr/>
          </p:nvSpPr>
          <p:spPr>
            <a:xfrm>
              <a:off x="7510145" y="6269623"/>
              <a:ext cx="774332" cy="363739"/>
            </a:xfrm>
            <a:prstGeom prst="rect">
              <a:avLst/>
            </a:prstGeom>
            <a:noFill/>
          </p:spPr>
          <p:txBody>
            <a:bodyPr wrap="none" rtlCol="0">
              <a:spAutoFit/>
            </a:bodyPr>
            <a:lstStyle/>
            <a:p>
              <a:r>
                <a:rPr lang="en-US" sz="1600" dirty="0">
                  <a:solidFill>
                    <a:schemeClr val="tx1">
                      <a:lumMod val="65000"/>
                      <a:lumOff val="35000"/>
                    </a:schemeClr>
                  </a:solidFill>
                </a:rPr>
                <a:t>Safari</a:t>
              </a:r>
            </a:p>
          </p:txBody>
        </p:sp>
      </p:grpSp>
      <p:sp>
        <p:nvSpPr>
          <p:cNvPr id="12" name="Title 11"/>
          <p:cNvSpPr>
            <a:spLocks noGrp="1"/>
          </p:cNvSpPr>
          <p:nvPr>
            <p:ph type="title"/>
          </p:nvPr>
        </p:nvSpPr>
        <p:spPr/>
        <p:txBody>
          <a:bodyPr>
            <a:normAutofit/>
          </a:bodyPr>
          <a:lstStyle/>
          <a:p>
            <a:r>
              <a:rPr lang="en-US" dirty="0"/>
              <a:t>Data Transfer is Part of Our Life (&gt;1995)</a:t>
            </a:r>
          </a:p>
        </p:txBody>
      </p:sp>
      <p:sp>
        <p:nvSpPr>
          <p:cNvPr id="30" name="TextBox 29"/>
          <p:cNvSpPr txBox="1"/>
          <p:nvPr/>
        </p:nvSpPr>
        <p:spPr>
          <a:xfrm>
            <a:off x="8836491" y="1166451"/>
            <a:ext cx="1653017" cy="276999"/>
          </a:xfrm>
          <a:prstGeom prst="rect">
            <a:avLst/>
          </a:prstGeom>
          <a:noFill/>
        </p:spPr>
        <p:txBody>
          <a:bodyPr wrap="none" rtlCol="0">
            <a:spAutoFit/>
          </a:bodyPr>
          <a:lstStyle/>
          <a:p>
            <a:r>
              <a:rPr lang="en-US" sz="1200" dirty="0">
                <a:solidFill>
                  <a:schemeClr val="tx1">
                    <a:lumMod val="65000"/>
                    <a:lumOff val="35000"/>
                  </a:schemeClr>
                </a:solidFill>
              </a:rPr>
              <a:t>(after Keynetix, 2014)</a:t>
            </a:r>
          </a:p>
        </p:txBody>
      </p:sp>
      <p:sp>
        <p:nvSpPr>
          <p:cNvPr id="18" name="Slide Number Placeholder 17"/>
          <p:cNvSpPr>
            <a:spLocks noGrp="1"/>
          </p:cNvSpPr>
          <p:nvPr>
            <p:ph type="sldNum" sz="quarter" idx="12"/>
          </p:nvPr>
        </p:nvSpPr>
        <p:spPr/>
        <p:txBody>
          <a:bodyPr/>
          <a:lstStyle/>
          <a:p>
            <a:fld id="{022BB854-49E6-A443-805D-61C426A97A2A}" type="slidenum">
              <a:rPr lang="en-US" smtClean="0"/>
              <a:t>12</a:t>
            </a:fld>
            <a:endParaRPr lang="en-US" dirty="0"/>
          </a:p>
        </p:txBody>
      </p:sp>
    </p:spTree>
    <p:extLst>
      <p:ext uri="{BB962C8B-B14F-4D97-AF65-F5344CB8AC3E}">
        <p14:creationId xmlns:p14="http://schemas.microsoft.com/office/powerpoint/2010/main" val="4265317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HTML?</a:t>
            </a:r>
          </a:p>
        </p:txBody>
      </p:sp>
      <p:sp>
        <p:nvSpPr>
          <p:cNvPr id="3" name="Content Placeholder 2"/>
          <p:cNvSpPr>
            <a:spLocks noGrp="1"/>
          </p:cNvSpPr>
          <p:nvPr>
            <p:ph idx="1"/>
          </p:nvPr>
        </p:nvSpPr>
        <p:spPr>
          <a:xfrm>
            <a:off x="1981200" y="1243724"/>
            <a:ext cx="8229600" cy="4014076"/>
          </a:xfrm>
        </p:spPr>
        <p:txBody>
          <a:bodyPr>
            <a:normAutofit/>
          </a:bodyPr>
          <a:lstStyle/>
          <a:p>
            <a:r>
              <a:rPr lang="en-US" sz="2000" b="1" dirty="0"/>
              <a:t>HTML</a:t>
            </a:r>
            <a:r>
              <a:rPr lang="en-US" sz="2000" dirty="0"/>
              <a:t> or </a:t>
            </a:r>
            <a:r>
              <a:rPr lang="en-US" sz="2000" b="1" dirty="0"/>
              <a:t>HyperText Markup Language</a:t>
            </a:r>
            <a:r>
              <a:rPr lang="en-US" sz="2000" dirty="0"/>
              <a:t> is the standard markup language used to create web pages</a:t>
            </a:r>
          </a:p>
          <a:p>
            <a:r>
              <a:rPr lang="en-US" sz="2000" dirty="0"/>
              <a:t>The purpose of a web browser (i.e., Internet Explorer) is to read HTML documents and compose them into visible or audible web pages</a:t>
            </a:r>
          </a:p>
          <a:p>
            <a:r>
              <a:rPr lang="en-US" sz="2000" dirty="0"/>
              <a:t>The browser does not display the HTML tags, but uses the tags to interpret the content of the page. HTML describes the structure of a website semantically along with cues for presentation, making it a markup language rather than a programing language</a:t>
            </a:r>
          </a:p>
        </p:txBody>
      </p:sp>
      <p:sp>
        <p:nvSpPr>
          <p:cNvPr id="4" name="Rectangle 3"/>
          <p:cNvSpPr/>
          <p:nvPr/>
        </p:nvSpPr>
        <p:spPr>
          <a:xfrm>
            <a:off x="5743575" y="4274584"/>
            <a:ext cx="3333750" cy="2585323"/>
          </a:xfrm>
          <a:prstGeom prst="rect">
            <a:avLst/>
          </a:prstGeom>
        </p:spPr>
        <p:txBody>
          <a:bodyPr wrap="square">
            <a:spAutoFit/>
          </a:bodyPr>
          <a:lstStyle/>
          <a:p>
            <a:r>
              <a:rPr lang="en-US" dirty="0"/>
              <a:t>&lt;!DOCTYPE html&gt;</a:t>
            </a:r>
          </a:p>
          <a:p>
            <a:r>
              <a:rPr lang="en-US" dirty="0"/>
              <a:t>&lt;html&gt;</a:t>
            </a:r>
          </a:p>
          <a:p>
            <a:r>
              <a:rPr lang="en-US" dirty="0"/>
              <a:t>  &lt;head&gt;</a:t>
            </a:r>
          </a:p>
          <a:p>
            <a:r>
              <a:rPr lang="en-US" dirty="0"/>
              <a:t>    &lt;title&gt;This is a title&lt;/title&gt;</a:t>
            </a:r>
          </a:p>
          <a:p>
            <a:r>
              <a:rPr lang="en-US" dirty="0"/>
              <a:t>  &lt;/head&gt;</a:t>
            </a:r>
          </a:p>
          <a:p>
            <a:r>
              <a:rPr lang="en-US" dirty="0"/>
              <a:t>  &lt;body&gt;</a:t>
            </a:r>
          </a:p>
          <a:p>
            <a:r>
              <a:rPr lang="en-US" dirty="0"/>
              <a:t>    &lt;p&gt;Hello world!&lt;/p&gt;</a:t>
            </a:r>
          </a:p>
          <a:p>
            <a:r>
              <a:rPr lang="en-US" dirty="0"/>
              <a:t>  &lt;/body&gt;</a:t>
            </a:r>
          </a:p>
          <a:p>
            <a:r>
              <a:rPr lang="en-US" dirty="0"/>
              <a:t>&lt;/html&gt;</a:t>
            </a:r>
          </a:p>
        </p:txBody>
      </p:sp>
      <p:sp>
        <p:nvSpPr>
          <p:cNvPr id="5" name="TextBox 4"/>
          <p:cNvSpPr txBox="1"/>
          <p:nvPr/>
        </p:nvSpPr>
        <p:spPr>
          <a:xfrm>
            <a:off x="3409950" y="4850132"/>
            <a:ext cx="1619250" cy="646331"/>
          </a:xfrm>
          <a:prstGeom prst="rect">
            <a:avLst/>
          </a:prstGeom>
          <a:noFill/>
        </p:spPr>
        <p:txBody>
          <a:bodyPr wrap="square" rtlCol="0">
            <a:spAutoFit/>
          </a:bodyPr>
          <a:lstStyle/>
          <a:p>
            <a:r>
              <a:rPr lang="en-US" dirty="0">
                <a:solidFill>
                  <a:schemeClr val="tx1">
                    <a:lumMod val="65000"/>
                    <a:lumOff val="35000"/>
                  </a:schemeClr>
                </a:solidFill>
              </a:rPr>
              <a:t>Example of HTML Code</a:t>
            </a:r>
          </a:p>
        </p:txBody>
      </p:sp>
      <p:sp>
        <p:nvSpPr>
          <p:cNvPr id="6" name="TextBox 5"/>
          <p:cNvSpPr txBox="1"/>
          <p:nvPr/>
        </p:nvSpPr>
        <p:spPr>
          <a:xfrm>
            <a:off x="2047876" y="6315076"/>
            <a:ext cx="2928109" cy="276999"/>
          </a:xfrm>
          <a:prstGeom prst="rect">
            <a:avLst/>
          </a:prstGeom>
          <a:noFill/>
        </p:spPr>
        <p:txBody>
          <a:bodyPr wrap="none" rtlCol="0">
            <a:spAutoFit/>
          </a:bodyPr>
          <a:lstStyle/>
          <a:p>
            <a:r>
              <a:rPr lang="en-US" sz="1200" dirty="0"/>
              <a:t>(after </a:t>
            </a:r>
            <a:r>
              <a:rPr lang="en-US" sz="1200" dirty="0">
                <a:hlinkClick r:id="rId2"/>
              </a:rPr>
              <a:t>http://en.wikipedia.org/wiki/HTML</a:t>
            </a:r>
            <a:r>
              <a:rPr lang="en-US" sz="1200" dirty="0"/>
              <a:t> )</a:t>
            </a:r>
          </a:p>
        </p:txBody>
      </p:sp>
      <p:sp>
        <p:nvSpPr>
          <p:cNvPr id="7" name="Slide Number Placeholder 6"/>
          <p:cNvSpPr>
            <a:spLocks noGrp="1"/>
          </p:cNvSpPr>
          <p:nvPr>
            <p:ph type="sldNum" sz="quarter" idx="12"/>
          </p:nvPr>
        </p:nvSpPr>
        <p:spPr/>
        <p:txBody>
          <a:bodyPr/>
          <a:lstStyle/>
          <a:p>
            <a:fld id="{022BB854-49E6-A443-805D-61C426A97A2A}" type="slidenum">
              <a:rPr lang="en-US" smtClean="0"/>
              <a:t>13</a:t>
            </a:fld>
            <a:endParaRPr lang="en-US" dirty="0"/>
          </a:p>
        </p:txBody>
      </p:sp>
    </p:spTree>
    <p:extLst>
      <p:ext uri="{BB962C8B-B14F-4D97-AF65-F5344CB8AC3E}">
        <p14:creationId xmlns:p14="http://schemas.microsoft.com/office/powerpoint/2010/main" val="4264479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Transfer Using HTML</a:t>
            </a:r>
          </a:p>
        </p:txBody>
      </p:sp>
      <p:sp>
        <p:nvSpPr>
          <p:cNvPr id="3" name="Content Placeholder 2"/>
          <p:cNvSpPr>
            <a:spLocks noGrp="1"/>
          </p:cNvSpPr>
          <p:nvPr>
            <p:ph idx="1"/>
          </p:nvPr>
        </p:nvSpPr>
        <p:spPr>
          <a:xfrm>
            <a:off x="609600" y="1162135"/>
            <a:ext cx="10972800" cy="5138788"/>
          </a:xfrm>
        </p:spPr>
        <p:txBody>
          <a:bodyPr>
            <a:normAutofit/>
          </a:bodyPr>
          <a:lstStyle/>
          <a:p>
            <a:r>
              <a:rPr lang="en-US" dirty="0"/>
              <a:t>So here is the HTML Markup</a:t>
            </a:r>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285750" indent="-285750">
              <a:buFont typeface="Arial" panose="020B0604020202020204" pitchFamily="34" charset="0"/>
              <a:buChar char="•"/>
            </a:pPr>
            <a:r>
              <a:rPr lang="en-US" dirty="0"/>
              <a:t>So I ask again:</a:t>
            </a:r>
          </a:p>
          <a:p>
            <a:pPr marL="685800" lvl="1">
              <a:buFont typeface="Arial" panose="020B0604020202020204" pitchFamily="34" charset="0"/>
              <a:buChar char="•"/>
            </a:pPr>
            <a:r>
              <a:rPr lang="en-US" dirty="0"/>
              <a:t>As long as your browser works and you can navigate through the internet, do you really care what HTML is all about?</a:t>
            </a:r>
          </a:p>
          <a:p>
            <a:pPr marL="685800" lvl="1">
              <a:buFont typeface="Arial" panose="020B0604020202020204" pitchFamily="34" charset="0"/>
              <a:buChar char="•"/>
            </a:pPr>
            <a:r>
              <a:rPr lang="en-US" dirty="0"/>
              <a:t>Do you need to understand what HTML is to use the internet?</a:t>
            </a: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3315" y="1814476"/>
            <a:ext cx="3382963" cy="2689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411106" y="1373981"/>
            <a:ext cx="2143125" cy="78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880051" y="2162970"/>
            <a:ext cx="1301959" cy="253916"/>
          </a:xfrm>
          <a:prstGeom prst="rect">
            <a:avLst/>
          </a:prstGeom>
          <a:noFill/>
        </p:spPr>
        <p:txBody>
          <a:bodyPr wrap="none" rtlCol="0">
            <a:spAutoFit/>
          </a:bodyPr>
          <a:lstStyle/>
          <a:p>
            <a:r>
              <a:rPr lang="en-US" sz="1050" dirty="0">
                <a:hlinkClick r:id="rId4"/>
              </a:rPr>
              <a:t>www.gbatemp.net</a:t>
            </a:r>
            <a:r>
              <a:rPr lang="en-US" sz="1050" dirty="0"/>
              <a:t> </a:t>
            </a:r>
            <a:endParaRPr lang="en-US" sz="1000"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73254" y="255746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470484" y="4300539"/>
            <a:ext cx="2165978" cy="253916"/>
          </a:xfrm>
          <a:prstGeom prst="rect">
            <a:avLst/>
          </a:prstGeom>
          <a:noFill/>
        </p:spPr>
        <p:txBody>
          <a:bodyPr wrap="none" rtlCol="0">
            <a:spAutoFit/>
          </a:bodyPr>
          <a:lstStyle/>
          <a:p>
            <a:r>
              <a:rPr lang="en-US" sz="1050" dirty="0">
                <a:hlinkClick r:id="rId6"/>
              </a:rPr>
              <a:t>www.leandroesc.wordpress.com</a:t>
            </a:r>
            <a:r>
              <a:rPr lang="en-US" sz="1050" dirty="0"/>
              <a:t> </a:t>
            </a:r>
          </a:p>
        </p:txBody>
      </p:sp>
      <p:sp>
        <p:nvSpPr>
          <p:cNvPr id="7" name="Slide Number Placeholder 6"/>
          <p:cNvSpPr>
            <a:spLocks noGrp="1"/>
          </p:cNvSpPr>
          <p:nvPr>
            <p:ph type="sldNum" sz="quarter" idx="12"/>
          </p:nvPr>
        </p:nvSpPr>
        <p:spPr/>
        <p:txBody>
          <a:bodyPr/>
          <a:lstStyle/>
          <a:p>
            <a:fld id="{022BB854-49E6-A443-805D-61C426A97A2A}" type="slidenum">
              <a:rPr lang="en-US" smtClean="0"/>
              <a:t>14</a:t>
            </a:fld>
            <a:endParaRPr lang="en-US" dirty="0"/>
          </a:p>
        </p:txBody>
      </p:sp>
    </p:spTree>
    <p:extLst>
      <p:ext uri="{BB962C8B-B14F-4D97-AF65-F5344CB8AC3E}">
        <p14:creationId xmlns:p14="http://schemas.microsoft.com/office/powerpoint/2010/main" val="4903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charRg st="34" end="5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charRg st="50" end="16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charRg st="166" end="2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440" y="229652"/>
            <a:ext cx="6549115" cy="779516"/>
          </a:xfrm>
        </p:spPr>
        <p:txBody>
          <a:bodyPr>
            <a:noAutofit/>
          </a:bodyPr>
          <a:lstStyle/>
          <a:p>
            <a:r>
              <a:rPr lang="en-GB" dirty="0"/>
              <a:t>Geotechnical Data Transfer Using DIGGS</a:t>
            </a:r>
          </a:p>
        </p:txBody>
      </p:sp>
      <p:sp>
        <p:nvSpPr>
          <p:cNvPr id="4" name="Slide Number Placeholder 3"/>
          <p:cNvSpPr>
            <a:spLocks noGrp="1"/>
          </p:cNvSpPr>
          <p:nvPr>
            <p:ph type="sldNum" sz="quarter" idx="12"/>
          </p:nvPr>
        </p:nvSpPr>
        <p:spPr/>
        <p:txBody>
          <a:bodyPr/>
          <a:lstStyle/>
          <a:p>
            <a:fld id="{C1A48C32-BF96-4D16-BC64-6F80ED8BAC7D}" type="slidenum">
              <a:rPr lang="en-GB" smtClean="0"/>
              <a:t>15</a:t>
            </a:fld>
            <a:endParaRPr lang="en-GB" dirty="0"/>
          </a:p>
        </p:txBody>
      </p:sp>
      <p:sp>
        <p:nvSpPr>
          <p:cNvPr id="5" name="Rectangle 4"/>
          <p:cNvSpPr/>
          <p:nvPr/>
        </p:nvSpPr>
        <p:spPr>
          <a:xfrm>
            <a:off x="8300904" y="2429736"/>
            <a:ext cx="1584176" cy="8640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AutoCAD Civil 3D</a:t>
            </a:r>
          </a:p>
        </p:txBody>
      </p:sp>
      <p:sp>
        <p:nvSpPr>
          <p:cNvPr id="10" name="Rectangle 9"/>
          <p:cNvSpPr/>
          <p:nvPr/>
        </p:nvSpPr>
        <p:spPr>
          <a:xfrm>
            <a:off x="2351584" y="2429736"/>
            <a:ext cx="1584176" cy="8640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Excel</a:t>
            </a:r>
          </a:p>
        </p:txBody>
      </p:sp>
      <p:sp>
        <p:nvSpPr>
          <p:cNvPr id="11" name="Rectangle 10"/>
          <p:cNvSpPr/>
          <p:nvPr/>
        </p:nvSpPr>
        <p:spPr>
          <a:xfrm>
            <a:off x="8328248" y="4891049"/>
            <a:ext cx="1584176" cy="8640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gINT</a:t>
            </a:r>
          </a:p>
        </p:txBody>
      </p:sp>
      <p:cxnSp>
        <p:nvCxnSpPr>
          <p:cNvPr id="12" name="Straight Arrow Connector 11"/>
          <p:cNvCxnSpPr>
            <a:stCxn id="3" idx="3"/>
            <a:endCxn id="5" idx="1"/>
          </p:cNvCxnSpPr>
          <p:nvPr/>
        </p:nvCxnSpPr>
        <p:spPr>
          <a:xfrm flipV="1">
            <a:off x="7072144" y="2861785"/>
            <a:ext cx="1228760" cy="1018205"/>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3" idx="1"/>
            <a:endCxn id="10" idx="3"/>
          </p:cNvCxnSpPr>
          <p:nvPr/>
        </p:nvCxnSpPr>
        <p:spPr>
          <a:xfrm flipH="1" flipV="1">
            <a:off x="3935760" y="2861785"/>
            <a:ext cx="1192168" cy="1018205"/>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6" name="Rectangle 15"/>
          <p:cNvSpPr/>
          <p:nvPr/>
        </p:nvSpPr>
        <p:spPr>
          <a:xfrm>
            <a:off x="5307948" y="1260936"/>
            <a:ext cx="158417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KeyLAB</a:t>
            </a:r>
          </a:p>
        </p:txBody>
      </p:sp>
      <p:sp>
        <p:nvSpPr>
          <p:cNvPr id="18" name="Rectangle 17"/>
          <p:cNvSpPr/>
          <p:nvPr/>
        </p:nvSpPr>
        <p:spPr>
          <a:xfrm>
            <a:off x="2351584" y="4882408"/>
            <a:ext cx="158417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HoleBASE SI</a:t>
            </a:r>
          </a:p>
        </p:txBody>
      </p:sp>
      <p:cxnSp>
        <p:nvCxnSpPr>
          <p:cNvPr id="19" name="Straight Arrow Connector 18"/>
          <p:cNvCxnSpPr>
            <a:stCxn id="11" idx="1"/>
            <a:endCxn id="3" idx="3"/>
          </p:cNvCxnSpPr>
          <p:nvPr/>
        </p:nvCxnSpPr>
        <p:spPr>
          <a:xfrm flipH="1" flipV="1">
            <a:off x="7072144" y="3879991"/>
            <a:ext cx="1256104" cy="1443108"/>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p:cNvCxnSpPr>
            <a:stCxn id="3" idx="0"/>
            <a:endCxn id="16" idx="2"/>
          </p:cNvCxnSpPr>
          <p:nvPr/>
        </p:nvCxnSpPr>
        <p:spPr>
          <a:xfrm flipV="1">
            <a:off x="6100036" y="2125033"/>
            <a:ext cx="0" cy="788228"/>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3" idx="1"/>
            <a:endCxn id="18" idx="3"/>
          </p:cNvCxnSpPr>
          <p:nvPr/>
        </p:nvCxnSpPr>
        <p:spPr>
          <a:xfrm flipH="1">
            <a:off x="3935760" y="3879990"/>
            <a:ext cx="1192168" cy="1434467"/>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5127928" y="2913261"/>
            <a:ext cx="1944216" cy="19334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Data Transfer Standard</a:t>
            </a:r>
          </a:p>
          <a:p>
            <a:pPr algn="ctr"/>
            <a:r>
              <a:rPr lang="en-GB" dirty="0"/>
              <a:t>(DIGGS)</a:t>
            </a:r>
          </a:p>
        </p:txBody>
      </p:sp>
      <p:sp>
        <p:nvSpPr>
          <p:cNvPr id="17" name="Rectangle 16"/>
          <p:cNvSpPr/>
          <p:nvPr/>
        </p:nvSpPr>
        <p:spPr>
          <a:xfrm>
            <a:off x="5307948" y="5358061"/>
            <a:ext cx="158417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house DB</a:t>
            </a:r>
          </a:p>
        </p:txBody>
      </p:sp>
      <p:cxnSp>
        <p:nvCxnSpPr>
          <p:cNvPr id="20" name="Straight Arrow Connector 19"/>
          <p:cNvCxnSpPr>
            <a:stCxn id="17" idx="0"/>
            <a:endCxn id="3" idx="2"/>
          </p:cNvCxnSpPr>
          <p:nvPr/>
        </p:nvCxnSpPr>
        <p:spPr>
          <a:xfrm flipV="1">
            <a:off x="6100036" y="4846722"/>
            <a:ext cx="0" cy="51134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2085365" y="6340030"/>
            <a:ext cx="1653017" cy="276999"/>
          </a:xfrm>
          <a:prstGeom prst="rect">
            <a:avLst/>
          </a:prstGeom>
          <a:noFill/>
        </p:spPr>
        <p:txBody>
          <a:bodyPr wrap="none" rtlCol="0">
            <a:spAutoFit/>
          </a:bodyPr>
          <a:lstStyle/>
          <a:p>
            <a:r>
              <a:rPr lang="en-US" sz="1200" dirty="0">
                <a:solidFill>
                  <a:schemeClr val="tx1">
                    <a:lumMod val="65000"/>
                    <a:lumOff val="35000"/>
                  </a:schemeClr>
                </a:solidFill>
              </a:rPr>
              <a:t>(after Keynetix, 2014)</a:t>
            </a:r>
          </a:p>
        </p:txBody>
      </p:sp>
    </p:spTree>
    <p:extLst>
      <p:ext uri="{BB962C8B-B14F-4D97-AF65-F5344CB8AC3E}">
        <p14:creationId xmlns:p14="http://schemas.microsoft.com/office/powerpoint/2010/main" val="627577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PHP Output from DIGGS File</a:t>
            </a:r>
            <a:br>
              <a:rPr lang="en-US" dirty="0"/>
            </a:br>
            <a:r>
              <a:rPr lang="en-US" sz="2000" dirty="0"/>
              <a:t>“What is in My DIGGS File”</a:t>
            </a:r>
            <a:endParaRPr lang="en-US" dirty="0"/>
          </a:p>
        </p:txBody>
      </p:sp>
      <p:sp>
        <p:nvSpPr>
          <p:cNvPr id="4" name="Slide Number Placeholder 3"/>
          <p:cNvSpPr>
            <a:spLocks noGrp="1"/>
          </p:cNvSpPr>
          <p:nvPr>
            <p:ph type="sldNum" sz="quarter" idx="12"/>
          </p:nvPr>
        </p:nvSpPr>
        <p:spPr/>
        <p:txBody>
          <a:bodyPr/>
          <a:lstStyle/>
          <a:p>
            <a:fld id="{022BB854-49E6-A443-805D-61C426A97A2A}" type="slidenum">
              <a:rPr lang="en-US" smtClean="0"/>
              <a:t>16</a:t>
            </a:fld>
            <a:endParaRPr lang="en-US" dirty="0"/>
          </a:p>
        </p:txBody>
      </p:sp>
      <p:graphicFrame>
        <p:nvGraphicFramePr>
          <p:cNvPr id="5" name="Table 4"/>
          <p:cNvGraphicFramePr>
            <a:graphicFrameLocks noGrp="1"/>
          </p:cNvGraphicFramePr>
          <p:nvPr/>
        </p:nvGraphicFramePr>
        <p:xfrm>
          <a:off x="5189855" y="1337088"/>
          <a:ext cx="4744720" cy="640080"/>
        </p:xfrm>
        <a:graphic>
          <a:graphicData uri="http://schemas.openxmlformats.org/drawingml/2006/table">
            <a:tbl>
              <a:tblPr/>
              <a:tblGrid>
                <a:gridCol w="2372360">
                  <a:extLst>
                    <a:ext uri="{9D8B030D-6E8A-4147-A177-3AD203B41FA5}">
                      <a16:colId xmlns:a16="http://schemas.microsoft.com/office/drawing/2014/main" val="2933912246"/>
                    </a:ext>
                  </a:extLst>
                </a:gridCol>
                <a:gridCol w="2372360">
                  <a:extLst>
                    <a:ext uri="{9D8B030D-6E8A-4147-A177-3AD203B41FA5}">
                      <a16:colId xmlns:a16="http://schemas.microsoft.com/office/drawing/2014/main" val="3740079680"/>
                    </a:ext>
                  </a:extLst>
                </a:gridCol>
              </a:tblGrid>
              <a:tr h="0">
                <a:tc>
                  <a:txBody>
                    <a:bodyPr/>
                    <a:lstStyle/>
                    <a:p>
                      <a:pPr algn="ctr"/>
                      <a:endParaRPr lang="en-US" b="1" dirty="0"/>
                    </a:p>
                  </a:txBody>
                  <a:tcPr anchor="ctr">
                    <a:lnL>
                      <a:noFill/>
                    </a:lnL>
                    <a:lnR>
                      <a:noFill/>
                    </a:lnR>
                    <a:lnT>
                      <a:noFill/>
                    </a:lnT>
                    <a:lnB>
                      <a:noFill/>
                    </a:lnB>
                  </a:tcPr>
                </a:tc>
                <a:tc>
                  <a:txBody>
                    <a:bodyPr/>
                    <a:lstStyle/>
                    <a:p>
                      <a:pPr algn="ctr"/>
                      <a:r>
                        <a:rPr lang="en-US" b="1" dirty="0"/>
                        <a:t>XML Content Summary </a:t>
                      </a:r>
                    </a:p>
                  </a:txBody>
                  <a:tcPr anchor="ctr">
                    <a:lnL>
                      <a:noFill/>
                    </a:lnL>
                    <a:lnR>
                      <a:noFill/>
                    </a:lnR>
                    <a:lnT>
                      <a:noFill/>
                    </a:lnT>
                    <a:lnB>
                      <a:noFill/>
                    </a:lnB>
                  </a:tcPr>
                </a:tc>
                <a:extLst>
                  <a:ext uri="{0D108BD9-81ED-4DB2-BD59-A6C34878D82A}">
                    <a16:rowId xmlns:a16="http://schemas.microsoft.com/office/drawing/2014/main" val="424739747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9581150"/>
              </p:ext>
            </p:extLst>
          </p:nvPr>
        </p:nvGraphicFramePr>
        <p:xfrm>
          <a:off x="2346960" y="3557058"/>
          <a:ext cx="8229600" cy="2926080"/>
        </p:xfrm>
        <a:graphic>
          <a:graphicData uri="http://schemas.openxmlformats.org/drawingml/2006/table">
            <a:tbl>
              <a:tblPr/>
              <a:tblGrid>
                <a:gridCol w="4114800">
                  <a:extLst>
                    <a:ext uri="{9D8B030D-6E8A-4147-A177-3AD203B41FA5}">
                      <a16:colId xmlns:a16="http://schemas.microsoft.com/office/drawing/2014/main" val="4185056213"/>
                    </a:ext>
                  </a:extLst>
                </a:gridCol>
                <a:gridCol w="4114800">
                  <a:extLst>
                    <a:ext uri="{9D8B030D-6E8A-4147-A177-3AD203B41FA5}">
                      <a16:colId xmlns:a16="http://schemas.microsoft.com/office/drawing/2014/main" val="295473282"/>
                    </a:ext>
                  </a:extLst>
                </a:gridCol>
              </a:tblGrid>
              <a:tr h="0">
                <a:tc>
                  <a:txBody>
                    <a:bodyPr/>
                    <a:lstStyle/>
                    <a:p>
                      <a:r>
                        <a:rPr lang="en-US" dirty="0"/>
                        <a:t>Test Type</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dirty="0"/>
                        <a:t>Count</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82714114"/>
                  </a:ext>
                </a:extLst>
              </a:tr>
              <a:tr h="0">
                <a:tc>
                  <a:txBody>
                    <a:bodyPr/>
                    <a:lstStyle/>
                    <a:p>
                      <a:r>
                        <a:rPr lang="en-US" dirty="0"/>
                        <a:t>DrivenPenetrationTest</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dirty="0"/>
                        <a:t>8</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7341668"/>
                  </a:ext>
                </a:extLst>
              </a:tr>
              <a:tr h="0">
                <a:tc>
                  <a:txBody>
                    <a:bodyPr/>
                    <a:lstStyle/>
                    <a:p>
                      <a:r>
                        <a:rPr lang="en-US" dirty="0"/>
                        <a:t>SieveAnalysis</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dirty="0"/>
                        <a:t>1</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74886919"/>
                  </a:ext>
                </a:extLst>
              </a:tr>
              <a:tr h="0">
                <a:tc>
                  <a:txBody>
                    <a:bodyPr/>
                    <a:lstStyle/>
                    <a:p>
                      <a:r>
                        <a:rPr lang="en-US" dirty="0"/>
                        <a:t>Hydrometer</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dirty="0"/>
                        <a:t>1</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756539298"/>
                  </a:ext>
                </a:extLst>
              </a:tr>
              <a:tr h="0">
                <a:tc>
                  <a:txBody>
                    <a:bodyPr/>
                    <a:lstStyle/>
                    <a:p>
                      <a:r>
                        <a:rPr lang="en-US" dirty="0"/>
                        <a:t>AtterbergLimitsTest</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dirty="0"/>
                        <a:t>1</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16314250"/>
                  </a:ext>
                </a:extLst>
              </a:tr>
              <a:tr h="0">
                <a:tc>
                  <a:txBody>
                    <a:bodyPr/>
                    <a:lstStyle/>
                    <a:p>
                      <a:r>
                        <a:rPr lang="en-US" dirty="0"/>
                        <a:t>SpecificGravityTest</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dirty="0"/>
                        <a:t>1</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82675420"/>
                  </a:ext>
                </a:extLst>
              </a:tr>
              <a:tr h="0">
                <a:tc>
                  <a:txBody>
                    <a:bodyPr/>
                    <a:lstStyle/>
                    <a:p>
                      <a:r>
                        <a:rPr lang="en-US" dirty="0"/>
                        <a:t>LabDensityTest</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dirty="0"/>
                        <a:t>1</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882421166"/>
                  </a:ext>
                </a:extLst>
              </a:tr>
              <a:tr h="0">
                <a:tc>
                  <a:txBody>
                    <a:bodyPr/>
                    <a:lstStyle/>
                    <a:p>
                      <a:r>
                        <a:rPr lang="en-US" dirty="0"/>
                        <a:t>LabCompactionTest</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US" dirty="0"/>
                        <a:t>1</a:t>
                      </a:r>
                    </a:p>
                  </a:txBody>
                  <a:tcPr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980297568"/>
                  </a:ext>
                </a:extLst>
              </a:tr>
            </a:tbl>
          </a:graphicData>
        </a:graphic>
      </p:graphicFrame>
      <p:sp>
        <p:nvSpPr>
          <p:cNvPr id="7" name="Rectangle 1"/>
          <p:cNvSpPr>
            <a:spLocks noChangeArrowheads="1"/>
          </p:cNvSpPr>
          <p:nvPr/>
        </p:nvSpPr>
        <p:spPr bwMode="auto">
          <a:xfrm>
            <a:off x="2346961" y="1559526"/>
            <a:ext cx="3244543" cy="18774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r>
              <a:rPr lang="en-US" altLang="en-US" b="1" dirty="0">
                <a:latin typeface="Arial" panose="020B0604020202020204" pitchFamily="34" charset="0"/>
              </a:rPr>
              <a:t>Project Name - Dewey Dam</a:t>
            </a:r>
          </a:p>
          <a:p>
            <a:pPr eaLnBrk="0" fontAlgn="base" hangingPunct="0">
              <a:spcBef>
                <a:spcPct val="0"/>
              </a:spcBef>
              <a:spcAft>
                <a:spcPct val="0"/>
              </a:spcAft>
            </a:pPr>
            <a:br>
              <a:rPr lang="en-US" altLang="en-US" sz="700" dirty="0">
                <a:latin typeface="Arial" panose="020B0604020202020204" pitchFamily="34" charset="0"/>
              </a:rPr>
            </a:br>
            <a:endParaRPr lang="en-US" altLang="en-US" dirty="0">
              <a:latin typeface="Arial" panose="020B0604020202020204" pitchFamily="34" charset="0"/>
            </a:endParaRPr>
          </a:p>
          <a:p>
            <a:pPr eaLnBrk="0" fontAlgn="base" hangingPunct="0">
              <a:spcBef>
                <a:spcPct val="0"/>
              </a:spcBef>
              <a:spcAft>
                <a:spcPct val="0"/>
              </a:spcAft>
            </a:pPr>
            <a:r>
              <a:rPr lang="en-US" altLang="en-US" dirty="0">
                <a:latin typeface="Arial" panose="020B0604020202020204" pitchFamily="34" charset="0"/>
              </a:rPr>
              <a:t>Borehole - BH-38</a:t>
            </a:r>
          </a:p>
          <a:p>
            <a:pPr eaLnBrk="0" fontAlgn="base" hangingPunct="0">
              <a:spcBef>
                <a:spcPct val="0"/>
              </a:spcBef>
              <a:spcAft>
                <a:spcPct val="0"/>
              </a:spcAft>
            </a:pPr>
            <a:br>
              <a:rPr lang="en-US" altLang="en-US" sz="700" dirty="0">
                <a:latin typeface="Arial" panose="020B0604020202020204" pitchFamily="34" charset="0"/>
              </a:rPr>
            </a:br>
            <a:endParaRPr lang="en-US" altLang="en-US" dirty="0">
              <a:latin typeface="Arial" panose="020B0604020202020204" pitchFamily="34" charset="0"/>
            </a:endParaRPr>
          </a:p>
          <a:p>
            <a:pPr eaLnBrk="0" fontAlgn="base" hangingPunct="0">
              <a:spcBef>
                <a:spcPct val="0"/>
              </a:spcBef>
              <a:spcAft>
                <a:spcPct val="0"/>
              </a:spcAft>
            </a:pPr>
            <a:r>
              <a:rPr lang="en-US" altLang="en-US" dirty="0">
                <a:latin typeface="Arial" panose="020B0604020202020204" pitchFamily="34" charset="0"/>
              </a:rPr>
              <a:t>Count of Sampling Activities: 14</a:t>
            </a:r>
          </a:p>
          <a:p>
            <a:pPr eaLnBrk="0" fontAlgn="base" hangingPunct="0">
              <a:spcBef>
                <a:spcPct val="0"/>
              </a:spcBef>
              <a:spcAft>
                <a:spcPct val="0"/>
              </a:spcAft>
            </a:pPr>
            <a:endParaRPr lang="en-US" altLang="en-US" dirty="0">
              <a:latin typeface="Arial" panose="020B0604020202020204" pitchFamily="34" charset="0"/>
            </a:endParaRPr>
          </a:p>
        </p:txBody>
      </p:sp>
    </p:spTree>
    <p:extLst>
      <p:ext uri="{BB962C8B-B14F-4D97-AF65-F5344CB8AC3E}">
        <p14:creationId xmlns:p14="http://schemas.microsoft.com/office/powerpoint/2010/main" val="573107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ChangeAspect="1"/>
          </p:cNvGraphicFramePr>
          <p:nvPr>
            <p:extLst>
              <p:ext uri="{D42A27DB-BD31-4B8C-83A1-F6EECF244321}">
                <p14:modId xmlns:p14="http://schemas.microsoft.com/office/powerpoint/2010/main" val="310629587"/>
              </p:ext>
            </p:extLst>
          </p:nvPr>
        </p:nvGraphicFramePr>
        <p:xfrm>
          <a:off x="5811837" y="2699110"/>
          <a:ext cx="2501900" cy="3327400"/>
        </p:xfrm>
        <a:graphic>
          <a:graphicData uri="http://schemas.openxmlformats.org/presentationml/2006/ole">
            <mc:AlternateContent xmlns:mc="http://schemas.openxmlformats.org/markup-compatibility/2006">
              <mc:Choice xmlns:v="urn:schemas-microsoft-com:vml" Requires="v">
                <p:oleObj spid="_x0000_s1045" name="Clip" r:id="rId3" imgW="3848100" imgH="5478463" progId="MS_ClipArt_Gallery.2">
                  <p:embed/>
                </p:oleObj>
              </mc:Choice>
              <mc:Fallback>
                <p:oleObj name="Clip" r:id="rId3" imgW="3848100" imgH="5478463" progId="MS_ClipArt_Gallery.2">
                  <p:embed/>
                  <p:pic>
                    <p:nvPicPr>
                      <p:cNvPr id="512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837" y="2699110"/>
                        <a:ext cx="25019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3" name="PubOvalCallout"/>
          <p:cNvSpPr>
            <a:spLocks noEditPoints="1" noChangeArrowheads="1"/>
          </p:cNvSpPr>
          <p:nvPr/>
        </p:nvSpPr>
        <p:spPr bwMode="auto">
          <a:xfrm>
            <a:off x="2362200" y="1397000"/>
            <a:ext cx="7467600" cy="1600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lnTo>
                  <a:pt x="10766" y="21600"/>
                </a:lnTo>
                <a:close/>
              </a:path>
            </a:pathLst>
          </a:custGeom>
          <a:solidFill>
            <a:schemeClr val="bg1">
              <a:alpha val="50195"/>
            </a:schemeClr>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sp>
        <p:nvSpPr>
          <p:cNvPr id="5124" name="Text Box 6"/>
          <p:cNvSpPr txBox="1">
            <a:spLocks noChangeArrowheads="1"/>
          </p:cNvSpPr>
          <p:nvPr/>
        </p:nvSpPr>
        <p:spPr bwMode="auto">
          <a:xfrm>
            <a:off x="2498725" y="1560494"/>
            <a:ext cx="7124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bg1"/>
                </a:solidFill>
                <a:latin typeface="Arial" pitchFamily="34" charset="0"/>
              </a:defRPr>
            </a:lvl1pPr>
            <a:lvl2pPr marL="742950" indent="-285750" algn="l" eaLnBrk="0" hangingPunct="0">
              <a:spcBef>
                <a:spcPct val="20000"/>
              </a:spcBef>
              <a:buChar char="–"/>
              <a:defRPr sz="2800">
                <a:solidFill>
                  <a:schemeClr val="accent1"/>
                </a:solidFill>
                <a:latin typeface="Arial" pitchFamily="34" charset="0"/>
              </a:defRPr>
            </a:lvl2pPr>
            <a:lvl3pPr marL="1143000" indent="-228600" algn="l" eaLnBrk="0" hangingPunct="0">
              <a:spcBef>
                <a:spcPct val="20000"/>
              </a:spcBef>
              <a:buChar char="•"/>
              <a:defRPr sz="2400">
                <a:solidFill>
                  <a:schemeClr val="bg1"/>
                </a:solidFill>
                <a:latin typeface="Arial" pitchFamily="34" charset="0"/>
              </a:defRPr>
            </a:lvl3pPr>
            <a:lvl4pPr marL="1600200" indent="-228600" algn="l" eaLnBrk="0" hangingPunct="0">
              <a:spcBef>
                <a:spcPct val="20000"/>
              </a:spcBef>
              <a:buChar char="–"/>
              <a:defRPr sz="2000">
                <a:solidFill>
                  <a:schemeClr val="bg1"/>
                </a:solidFill>
                <a:latin typeface="Arial" pitchFamily="34" charset="0"/>
              </a:defRPr>
            </a:lvl4pPr>
            <a:lvl5pPr marL="2057400" indent="-228600" algn="l" eaLnBrk="0" hangingPunct="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algn="ctr" eaLnBrk="1" hangingPunct="1">
              <a:spcBef>
                <a:spcPct val="0"/>
              </a:spcBef>
              <a:buFontTx/>
              <a:buNone/>
            </a:pPr>
            <a:r>
              <a:rPr lang="en-US" altLang="en-US" sz="2800" dirty="0">
                <a:solidFill>
                  <a:srgbClr val="192F8F"/>
                </a:solidFill>
              </a:rPr>
              <a:t>Why is Data Management and Communication Important</a:t>
            </a:r>
            <a:r>
              <a:rPr lang="en-US" altLang="en-US" sz="2800" b="1" dirty="0">
                <a:solidFill>
                  <a:srgbClr val="192F8F"/>
                </a:solidFill>
              </a:rPr>
              <a:t>?</a:t>
            </a:r>
          </a:p>
        </p:txBody>
      </p:sp>
      <p:sp>
        <p:nvSpPr>
          <p:cNvPr id="5" name="TextBox 4"/>
          <p:cNvSpPr txBox="1"/>
          <p:nvPr/>
        </p:nvSpPr>
        <p:spPr>
          <a:xfrm>
            <a:off x="1213556" y="6019800"/>
            <a:ext cx="3003771" cy="523220"/>
          </a:xfrm>
          <a:prstGeom prst="rect">
            <a:avLst/>
          </a:prstGeom>
          <a:noFill/>
        </p:spPr>
        <p:txBody>
          <a:bodyPr wrap="none" rtlCol="0">
            <a:spAutoFit/>
          </a:bodyPr>
          <a:lstStyle/>
          <a:p>
            <a:r>
              <a:rPr lang="en-US" sz="2800" dirty="0">
                <a:hlinkClick r:id="rId5"/>
              </a:rPr>
              <a:t>www.diggsml.org</a:t>
            </a:r>
            <a:r>
              <a:rPr lang="en-US" sz="2800" dirty="0"/>
              <a:t> </a:t>
            </a:r>
          </a:p>
        </p:txBody>
      </p:sp>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313737" y="5819120"/>
            <a:ext cx="2619375" cy="723900"/>
          </a:xfrm>
          <a:prstGeom prst="rect">
            <a:avLst/>
          </a:prstGeom>
        </p:spPr>
      </p:pic>
      <p:sp>
        <p:nvSpPr>
          <p:cNvPr id="2" name="Title 1"/>
          <p:cNvSpPr>
            <a:spLocks noGrp="1"/>
          </p:cNvSpPr>
          <p:nvPr>
            <p:ph type="title"/>
          </p:nvPr>
        </p:nvSpPr>
        <p:spPr>
          <a:xfrm>
            <a:off x="4047744" y="229652"/>
            <a:ext cx="8065234" cy="779516"/>
          </a:xfrm>
        </p:spPr>
        <p:txBody>
          <a:bodyPr>
            <a:noAutofit/>
          </a:bodyPr>
          <a:lstStyle/>
          <a:p>
            <a:r>
              <a:rPr lang="en-US" dirty="0"/>
              <a:t>2.  Why is DIGGS Important to You and Your Agency?</a:t>
            </a:r>
          </a:p>
        </p:txBody>
      </p:sp>
      <p:sp>
        <p:nvSpPr>
          <p:cNvPr id="4" name="TextBox 3"/>
          <p:cNvSpPr txBox="1"/>
          <p:nvPr/>
        </p:nvSpPr>
        <p:spPr>
          <a:xfrm>
            <a:off x="309664" y="3894435"/>
            <a:ext cx="5110694" cy="132343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342900" indent="-342900">
              <a:buAutoNum type="arabicPeriod"/>
            </a:pPr>
            <a:r>
              <a:rPr lang="en-US" sz="2000" b="1" dirty="0"/>
              <a:t>It represents good practice</a:t>
            </a:r>
          </a:p>
          <a:p>
            <a:pPr marL="342900" indent="-342900">
              <a:buAutoNum type="arabicPeriod"/>
            </a:pPr>
            <a:r>
              <a:rPr lang="en-US" sz="2000" b="1" dirty="0"/>
              <a:t>It shows that we are progressive</a:t>
            </a:r>
          </a:p>
          <a:p>
            <a:pPr marL="342900" indent="-342900">
              <a:buAutoNum type="arabicPeriod"/>
            </a:pPr>
            <a:r>
              <a:rPr lang="en-US" sz="2000" b="1" dirty="0"/>
              <a:t>It will make my job easier…eventually</a:t>
            </a:r>
          </a:p>
          <a:p>
            <a:pPr marL="342900" indent="-342900">
              <a:buAutoNum type="arabicPeriod"/>
            </a:pPr>
            <a:r>
              <a:rPr lang="en-US" sz="2000" b="1" dirty="0"/>
              <a:t>……</a:t>
            </a:r>
          </a:p>
        </p:txBody>
      </p:sp>
    </p:spTree>
    <p:extLst>
      <p:ext uri="{BB962C8B-B14F-4D97-AF65-F5344CB8AC3E}">
        <p14:creationId xmlns:p14="http://schemas.microsoft.com/office/powerpoint/2010/main" val="382154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383182575"/>
              </p:ext>
            </p:extLst>
          </p:nvPr>
        </p:nvGraphicFramePr>
        <p:xfrm>
          <a:off x="1541666" y="1213740"/>
          <a:ext cx="8764936" cy="5424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8752867" y="3657599"/>
            <a:ext cx="1991332" cy="600164"/>
          </a:xfrm>
          <a:prstGeom prst="rect">
            <a:avLst/>
          </a:prstGeom>
          <a:noFill/>
        </p:spPr>
        <p:txBody>
          <a:bodyPr wrap="square" rtlCol="0">
            <a:spAutoFit/>
          </a:bodyPr>
          <a:lstStyle/>
          <a:p>
            <a:r>
              <a:rPr lang="en-US" sz="1100" dirty="0">
                <a:solidFill>
                  <a:schemeClr val="bg1"/>
                </a:solidFill>
                <a:latin typeface="Calibri"/>
              </a:rPr>
              <a:t>Predominant distinction in how feature is managed.  Features with inclusions are “modified”.</a:t>
            </a:r>
          </a:p>
        </p:txBody>
      </p:sp>
      <p:sp>
        <p:nvSpPr>
          <p:cNvPr id="7" name="TextBox 6"/>
          <p:cNvSpPr txBox="1"/>
          <p:nvPr/>
        </p:nvSpPr>
        <p:spPr>
          <a:xfrm>
            <a:off x="1981201" y="2667000"/>
            <a:ext cx="184731" cy="369332"/>
          </a:xfrm>
          <a:prstGeom prst="rect">
            <a:avLst/>
          </a:prstGeom>
          <a:noFill/>
        </p:spPr>
        <p:txBody>
          <a:bodyPr wrap="none" rtlCol="0">
            <a:spAutoFit/>
          </a:bodyPr>
          <a:lstStyle/>
          <a:p>
            <a:endParaRPr lang="en-US" dirty="0">
              <a:solidFill>
                <a:srgbClr val="FF0000"/>
              </a:solidFill>
              <a:latin typeface="Calibri"/>
            </a:endParaRPr>
          </a:p>
        </p:txBody>
      </p:sp>
      <p:sp>
        <p:nvSpPr>
          <p:cNvPr id="10" name="TextBox 9"/>
          <p:cNvSpPr txBox="1"/>
          <p:nvPr/>
        </p:nvSpPr>
        <p:spPr>
          <a:xfrm>
            <a:off x="669851" y="1571038"/>
            <a:ext cx="5562228" cy="369332"/>
          </a:xfrm>
          <a:prstGeom prst="rect">
            <a:avLst/>
          </a:prstGeom>
          <a:noFill/>
        </p:spPr>
        <p:txBody>
          <a:bodyPr wrap="none" rtlCol="0">
            <a:spAutoFit/>
          </a:bodyPr>
          <a:lstStyle/>
          <a:p>
            <a:r>
              <a:rPr lang="en-US" b="1" dirty="0"/>
              <a:t>FHWA’s Proposed Geotechnical Asset Taxonomy</a:t>
            </a:r>
          </a:p>
        </p:txBody>
      </p:sp>
      <p:sp>
        <p:nvSpPr>
          <p:cNvPr id="14" name="Title 1"/>
          <p:cNvSpPr>
            <a:spLocks noGrp="1"/>
          </p:cNvSpPr>
          <p:nvPr>
            <p:ph type="title"/>
          </p:nvPr>
        </p:nvSpPr>
        <p:spPr/>
        <p:txBody>
          <a:bodyPr>
            <a:normAutofit fontScale="90000"/>
          </a:bodyPr>
          <a:lstStyle/>
          <a:p>
            <a:r>
              <a:rPr lang="en-US" dirty="0"/>
              <a:t>Requirements for Data Management are Coming Soon</a:t>
            </a:r>
          </a:p>
        </p:txBody>
      </p:sp>
      <p:sp>
        <p:nvSpPr>
          <p:cNvPr id="15" name="TextBox 14"/>
          <p:cNvSpPr txBox="1"/>
          <p:nvPr/>
        </p:nvSpPr>
        <p:spPr>
          <a:xfrm>
            <a:off x="5923211" y="6268507"/>
            <a:ext cx="610936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a:t>Bottom Line:  Data management may not be an option</a:t>
            </a:r>
          </a:p>
        </p:txBody>
      </p:sp>
    </p:spTree>
    <p:extLst>
      <p:ext uri="{BB962C8B-B14F-4D97-AF65-F5344CB8AC3E}">
        <p14:creationId xmlns:p14="http://schemas.microsoft.com/office/powerpoint/2010/main" val="389461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2660646" y="1963754"/>
            <a:ext cx="6473207" cy="393834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1079" y="1594422"/>
            <a:ext cx="4741426" cy="369332"/>
          </a:xfrm>
          <a:prstGeom prst="rect">
            <a:avLst/>
          </a:prstGeom>
          <a:noFill/>
        </p:spPr>
        <p:txBody>
          <a:bodyPr wrap="none" rtlCol="0">
            <a:spAutoFit/>
          </a:bodyPr>
          <a:lstStyle/>
          <a:p>
            <a:r>
              <a:rPr lang="en-US" b="1" dirty="0"/>
              <a:t>Physical Assets along a Specific Corridor</a:t>
            </a:r>
          </a:p>
        </p:txBody>
      </p:sp>
      <p:sp>
        <p:nvSpPr>
          <p:cNvPr id="9" name="Title 1"/>
          <p:cNvSpPr>
            <a:spLocks noGrp="1"/>
          </p:cNvSpPr>
          <p:nvPr>
            <p:ph type="title"/>
          </p:nvPr>
        </p:nvSpPr>
        <p:spPr/>
        <p:txBody>
          <a:bodyPr>
            <a:normAutofit fontScale="90000"/>
          </a:bodyPr>
          <a:lstStyle/>
          <a:p>
            <a:r>
              <a:rPr lang="en-US" dirty="0"/>
              <a:t>Requirements for Data Management are Coming Soon</a:t>
            </a:r>
          </a:p>
        </p:txBody>
      </p:sp>
      <p:sp>
        <p:nvSpPr>
          <p:cNvPr id="8" name="TextBox 7"/>
          <p:cNvSpPr txBox="1"/>
          <p:nvPr/>
        </p:nvSpPr>
        <p:spPr>
          <a:xfrm>
            <a:off x="1718327" y="6145618"/>
            <a:ext cx="8755346" cy="369332"/>
          </a:xfrm>
          <a:prstGeom prst="rect">
            <a:avLst/>
          </a:prstGeom>
          <a:noFill/>
        </p:spPr>
        <p:txBody>
          <a:bodyPr wrap="none" rtlCol="0">
            <a:spAutoFit/>
          </a:bodyPr>
          <a:lstStyle/>
          <a:p>
            <a:r>
              <a:rPr lang="en-US" dirty="0"/>
              <a:t>Silas will soon identify the short- and long-term goals of FHWA, so be forewarned! </a:t>
            </a:r>
          </a:p>
        </p:txBody>
      </p:sp>
    </p:spTree>
    <p:extLst>
      <p:ext uri="{BB962C8B-B14F-4D97-AF65-F5344CB8AC3E}">
        <p14:creationId xmlns:p14="http://schemas.microsoft.com/office/powerpoint/2010/main" val="254294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Long Wait is Over…. DIGGS is Here</a:t>
            </a:r>
          </a:p>
        </p:txBody>
      </p:sp>
      <p:sp>
        <p:nvSpPr>
          <p:cNvPr id="4" name="Slide Number Placeholder 3"/>
          <p:cNvSpPr>
            <a:spLocks noGrp="1"/>
          </p:cNvSpPr>
          <p:nvPr>
            <p:ph type="sldNum" sz="quarter" idx="12"/>
          </p:nvPr>
        </p:nvSpPr>
        <p:spPr/>
        <p:txBody>
          <a:bodyPr/>
          <a:lstStyle/>
          <a:p>
            <a:fld id="{022BB854-49E6-A443-805D-61C426A97A2A}" type="slidenum">
              <a:rPr lang="en-US" sz="1800" kern="0">
                <a:solidFill>
                  <a:sysClr val="windowText" lastClr="000000"/>
                </a:solidFill>
              </a:rPr>
              <a:pPr/>
              <a:t>2</a:t>
            </a:fld>
            <a:endParaRPr lang="en-US" sz="1800" kern="0" dirty="0">
              <a:solidFill>
                <a:sysClr val="windowText" lastClr="000000"/>
              </a:solidFill>
            </a:endParaRPr>
          </a:p>
        </p:txBody>
      </p:sp>
      <p:pic>
        <p:nvPicPr>
          <p:cNvPr id="5" name="Picture 4"/>
          <p:cNvPicPr>
            <a:picLocks noChangeAspect="1"/>
          </p:cNvPicPr>
          <p:nvPr/>
        </p:nvPicPr>
        <p:blipFill>
          <a:blip r:embed="rId2"/>
          <a:stretch>
            <a:fillRect/>
          </a:stretch>
        </p:blipFill>
        <p:spPr>
          <a:xfrm>
            <a:off x="2117008" y="2375316"/>
            <a:ext cx="2857500" cy="1600200"/>
          </a:xfrm>
          <a:prstGeom prst="rect">
            <a:avLst/>
          </a:prstGeom>
        </p:spPr>
      </p:pic>
      <p:sp>
        <p:nvSpPr>
          <p:cNvPr id="6" name="Rectangle 5"/>
          <p:cNvSpPr/>
          <p:nvPr/>
        </p:nvSpPr>
        <p:spPr>
          <a:xfrm>
            <a:off x="2705540" y="3997707"/>
            <a:ext cx="1425390" cy="307777"/>
          </a:xfrm>
          <a:prstGeom prst="rect">
            <a:avLst/>
          </a:prstGeom>
        </p:spPr>
        <p:txBody>
          <a:bodyPr wrap="none">
            <a:spAutoFit/>
          </a:bodyPr>
          <a:lstStyle/>
          <a:p>
            <a:r>
              <a:rPr lang="en-US" sz="1400" kern="0" dirty="0">
                <a:solidFill>
                  <a:srgbClr val="DD4B39"/>
                </a:solidFill>
                <a:hlinkClick r:id="rId3"/>
              </a:rPr>
              <a:t>www. </a:t>
            </a:r>
            <a:r>
              <a:rPr lang="en-US" sz="1200" kern="0" dirty="0">
                <a:solidFill>
                  <a:srgbClr val="DD4B39"/>
                </a:solidFill>
                <a:hlinkClick r:id="rId3"/>
              </a:rPr>
              <a:t>ESPN.com</a:t>
            </a:r>
            <a:endParaRPr lang="en-US" sz="1400" kern="0" dirty="0">
              <a:solidFill>
                <a:sysClr val="windowText" lastClr="000000"/>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8724" y="4547393"/>
            <a:ext cx="2995783" cy="1685128"/>
          </a:xfrm>
          <a:prstGeom prst="rect">
            <a:avLst/>
          </a:prstGeom>
        </p:spPr>
      </p:pic>
      <p:sp>
        <p:nvSpPr>
          <p:cNvPr id="8" name="Rectangle 7"/>
          <p:cNvSpPr/>
          <p:nvPr/>
        </p:nvSpPr>
        <p:spPr>
          <a:xfrm>
            <a:off x="2746417" y="6192970"/>
            <a:ext cx="1285929" cy="276999"/>
          </a:xfrm>
          <a:prstGeom prst="rect">
            <a:avLst/>
          </a:prstGeom>
        </p:spPr>
        <p:txBody>
          <a:bodyPr wrap="none">
            <a:spAutoFit/>
          </a:bodyPr>
          <a:lstStyle/>
          <a:p>
            <a:r>
              <a:rPr lang="en-US" sz="1200" kern="0" dirty="0">
                <a:solidFill>
                  <a:srgbClr val="DD4B39"/>
                </a:solidFill>
                <a:hlinkClick r:id="rId5"/>
              </a:rPr>
              <a:t>www. MiLB.com</a:t>
            </a:r>
            <a:endParaRPr lang="en-US" sz="1200" kern="0" dirty="0">
              <a:solidFill>
                <a:sysClr val="windowText" lastClr="000000"/>
              </a:solidFill>
            </a:endParaRP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8531" y="2281482"/>
            <a:ext cx="2489671" cy="4426081"/>
          </a:xfrm>
          <a:prstGeom prst="rect">
            <a:avLst/>
          </a:prstGeom>
        </p:spPr>
      </p:pic>
      <p:sp>
        <p:nvSpPr>
          <p:cNvPr id="11" name="TextBox 10"/>
          <p:cNvSpPr txBox="1"/>
          <p:nvPr/>
        </p:nvSpPr>
        <p:spPr>
          <a:xfrm>
            <a:off x="8839985" y="5947896"/>
            <a:ext cx="1636730" cy="523220"/>
          </a:xfrm>
          <a:prstGeom prst="rect">
            <a:avLst/>
          </a:prstGeom>
          <a:noFill/>
        </p:spPr>
        <p:txBody>
          <a:bodyPr wrap="none" rtlCol="0">
            <a:spAutoFit/>
          </a:bodyPr>
          <a:lstStyle/>
          <a:p>
            <a:pPr algn="ctr"/>
            <a:r>
              <a:rPr lang="en-US" sz="1400" kern="0" dirty="0">
                <a:solidFill>
                  <a:sysClr val="windowText" lastClr="000000"/>
                </a:solidFill>
              </a:rPr>
              <a:t>Bar Harbor, Maine</a:t>
            </a:r>
          </a:p>
          <a:p>
            <a:pPr algn="ctr"/>
            <a:r>
              <a:rPr lang="en-US" sz="1400" kern="0" dirty="0">
                <a:solidFill>
                  <a:sysClr val="windowText" lastClr="000000"/>
                </a:solidFill>
              </a:rPr>
              <a:t> (2016)</a:t>
            </a:r>
          </a:p>
        </p:txBody>
      </p:sp>
      <p:sp>
        <p:nvSpPr>
          <p:cNvPr id="3" name="TextBox 2"/>
          <p:cNvSpPr txBox="1"/>
          <p:nvPr/>
        </p:nvSpPr>
        <p:spPr>
          <a:xfrm>
            <a:off x="4309175" y="1148372"/>
            <a:ext cx="3703258" cy="400110"/>
          </a:xfrm>
          <a:prstGeom prst="rect">
            <a:avLst/>
          </a:prstGeom>
          <a:noFill/>
        </p:spPr>
        <p:txBody>
          <a:bodyPr wrap="none" rtlCol="0">
            <a:spAutoFit/>
          </a:bodyPr>
          <a:lstStyle/>
          <a:p>
            <a:r>
              <a:rPr lang="en-US" sz="2000" b="1" dirty="0"/>
              <a:t>The long drought is over……</a:t>
            </a:r>
          </a:p>
        </p:txBody>
      </p:sp>
      <p:sp>
        <p:nvSpPr>
          <p:cNvPr id="12" name="TextBox 11"/>
          <p:cNvSpPr txBox="1"/>
          <p:nvPr/>
        </p:nvSpPr>
        <p:spPr>
          <a:xfrm>
            <a:off x="2331323" y="1837507"/>
            <a:ext cx="2428870" cy="369332"/>
          </a:xfrm>
          <a:prstGeom prst="rect">
            <a:avLst/>
          </a:prstGeom>
          <a:noFill/>
        </p:spPr>
        <p:txBody>
          <a:bodyPr wrap="none" rtlCol="0">
            <a:spAutoFit/>
          </a:bodyPr>
          <a:lstStyle/>
          <a:p>
            <a:r>
              <a:rPr lang="en-US" dirty="0"/>
              <a:t>For the Chicago Cubs</a:t>
            </a:r>
          </a:p>
        </p:txBody>
      </p:sp>
      <p:sp>
        <p:nvSpPr>
          <p:cNvPr id="13" name="TextBox 12"/>
          <p:cNvSpPr txBox="1"/>
          <p:nvPr/>
        </p:nvSpPr>
        <p:spPr>
          <a:xfrm>
            <a:off x="5966038" y="1776933"/>
            <a:ext cx="2954655" cy="369332"/>
          </a:xfrm>
          <a:prstGeom prst="rect">
            <a:avLst/>
          </a:prstGeom>
          <a:noFill/>
        </p:spPr>
        <p:txBody>
          <a:bodyPr wrap="none" rtlCol="0">
            <a:spAutoFit/>
          </a:bodyPr>
          <a:lstStyle/>
          <a:p>
            <a:r>
              <a:rPr lang="en-US" dirty="0"/>
              <a:t>For the DIGGS Community</a:t>
            </a:r>
          </a:p>
        </p:txBody>
      </p:sp>
    </p:spTree>
    <p:extLst>
      <p:ext uri="{BB962C8B-B14F-4D97-AF65-F5344CB8AC3E}">
        <p14:creationId xmlns:p14="http://schemas.microsoft.com/office/powerpoint/2010/main" val="147607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1981200" y="10668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bg1"/>
                </a:solidFill>
                <a:latin typeface="Arial" charset="0"/>
              </a:defRPr>
            </a:lvl1pPr>
            <a:lvl2pPr marL="742950" indent="-285750" algn="l" eaLnBrk="0" hangingPunct="0">
              <a:spcBef>
                <a:spcPct val="20000"/>
              </a:spcBef>
              <a:buChar char="–"/>
              <a:defRPr sz="2800">
                <a:solidFill>
                  <a:schemeClr val="accent1"/>
                </a:solidFill>
                <a:latin typeface="Arial" charset="0"/>
              </a:defRPr>
            </a:lvl2pPr>
            <a:lvl3pPr marL="1143000" indent="-228600" algn="l" eaLnBrk="0" hangingPunct="0">
              <a:spcBef>
                <a:spcPct val="20000"/>
              </a:spcBef>
              <a:buChar char="•"/>
              <a:defRPr sz="2400">
                <a:solidFill>
                  <a:schemeClr val="bg1"/>
                </a:solidFill>
                <a:latin typeface="Arial" charset="0"/>
              </a:defRPr>
            </a:lvl3pPr>
            <a:lvl4pPr marL="1600200" indent="-228600" algn="l" eaLnBrk="0" hangingPunct="0">
              <a:spcBef>
                <a:spcPct val="20000"/>
              </a:spcBef>
              <a:buChar char="–"/>
              <a:defRPr sz="2000">
                <a:solidFill>
                  <a:schemeClr val="bg1"/>
                </a:solidFill>
                <a:latin typeface="Arial" charset="0"/>
              </a:defRPr>
            </a:lvl4pPr>
            <a:lvl5pPr marL="2057400" indent="-228600" algn="l"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r>
              <a:rPr lang="en-US" altLang="en-US" sz="3600" b="1" dirty="0">
                <a:solidFill>
                  <a:schemeClr val="tx1"/>
                </a:solidFill>
              </a:rPr>
              <a:t>What are Data?</a:t>
            </a:r>
          </a:p>
        </p:txBody>
      </p:sp>
      <p:pic>
        <p:nvPicPr>
          <p:cNvPr id="6" name="Picture 4" descr="BAF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7607" y="2369350"/>
            <a:ext cx="3520722" cy="288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AF-2_Page_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7333" y="1307897"/>
            <a:ext cx="3081360" cy="400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97244" y="1295562"/>
            <a:ext cx="3002135" cy="4025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If It Is Only on Paper or .pdf File…… It Ain’t Data</a:t>
            </a:r>
          </a:p>
        </p:txBody>
      </p:sp>
      <p:sp>
        <p:nvSpPr>
          <p:cNvPr id="4" name="TextBox 3"/>
          <p:cNvSpPr txBox="1"/>
          <p:nvPr/>
        </p:nvSpPr>
        <p:spPr>
          <a:xfrm>
            <a:off x="3742437" y="6250469"/>
            <a:ext cx="4865434" cy="369332"/>
          </a:xfrm>
          <a:prstGeom prst="rect">
            <a:avLst/>
          </a:prstGeom>
          <a:noFill/>
        </p:spPr>
        <p:txBody>
          <a:bodyPr wrap="none" rtlCol="0">
            <a:spAutoFit/>
          </a:bodyPr>
          <a:lstStyle/>
          <a:p>
            <a:r>
              <a:rPr lang="en-US" dirty="0"/>
              <a:t>Scott will address this in the next presentation</a:t>
            </a:r>
          </a:p>
        </p:txBody>
      </p:sp>
      <p:sp>
        <p:nvSpPr>
          <p:cNvPr id="5" name="TextBox 4"/>
          <p:cNvSpPr txBox="1"/>
          <p:nvPr/>
        </p:nvSpPr>
        <p:spPr>
          <a:xfrm>
            <a:off x="2521784" y="5660786"/>
            <a:ext cx="8481809" cy="369332"/>
          </a:xfrm>
          <a:prstGeom prst="rect">
            <a:avLst/>
          </a:prstGeom>
          <a:noFill/>
        </p:spPr>
        <p:txBody>
          <a:bodyPr wrap="none" rtlCol="0">
            <a:spAutoFit/>
          </a:bodyPr>
          <a:lstStyle/>
          <a:p>
            <a:r>
              <a:rPr lang="en-US" b="1" dirty="0"/>
              <a:t>The “old school” and “status quo” will simply be unacceptable in the future</a:t>
            </a:r>
          </a:p>
        </p:txBody>
      </p:sp>
    </p:spTree>
    <p:extLst>
      <p:ext uri="{BB962C8B-B14F-4D97-AF65-F5344CB8AC3E}">
        <p14:creationId xmlns:p14="http://schemas.microsoft.com/office/powerpoint/2010/main" val="92006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1981200" y="10668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bg1"/>
                </a:solidFill>
                <a:latin typeface="Arial" charset="0"/>
              </a:defRPr>
            </a:lvl1pPr>
            <a:lvl2pPr marL="742950" indent="-285750" algn="l" eaLnBrk="0" hangingPunct="0">
              <a:spcBef>
                <a:spcPct val="20000"/>
              </a:spcBef>
              <a:buChar char="–"/>
              <a:defRPr sz="2800">
                <a:solidFill>
                  <a:schemeClr val="accent1"/>
                </a:solidFill>
                <a:latin typeface="Arial" charset="0"/>
              </a:defRPr>
            </a:lvl2pPr>
            <a:lvl3pPr marL="1143000" indent="-228600" algn="l" eaLnBrk="0" hangingPunct="0">
              <a:spcBef>
                <a:spcPct val="20000"/>
              </a:spcBef>
              <a:buChar char="•"/>
              <a:defRPr sz="2400">
                <a:solidFill>
                  <a:schemeClr val="bg1"/>
                </a:solidFill>
                <a:latin typeface="Arial" charset="0"/>
              </a:defRPr>
            </a:lvl3pPr>
            <a:lvl4pPr marL="1600200" indent="-228600" algn="l" eaLnBrk="0" hangingPunct="0">
              <a:spcBef>
                <a:spcPct val="20000"/>
              </a:spcBef>
              <a:buChar char="–"/>
              <a:defRPr sz="2000">
                <a:solidFill>
                  <a:schemeClr val="bg1"/>
                </a:solidFill>
                <a:latin typeface="Arial" charset="0"/>
              </a:defRPr>
            </a:lvl4pPr>
            <a:lvl5pPr marL="2057400" indent="-228600" algn="l"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r>
              <a:rPr lang="en-US" altLang="en-US" sz="3600" b="1" dirty="0">
                <a:solidFill>
                  <a:schemeClr val="tx1"/>
                </a:solidFill>
              </a:rPr>
              <a:t>What are Data?</a:t>
            </a:r>
          </a:p>
        </p:txBody>
      </p:sp>
      <p:pic>
        <p:nvPicPr>
          <p:cNvPr id="6" name="Picture 5" descr="IMG_063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1" y="1744716"/>
            <a:ext cx="5420229" cy="450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15072" y="1744718"/>
            <a:ext cx="3700208" cy="450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6300"/>
                </a:solidFill>
                <a:miter lim="800000"/>
                <a:headEnd/>
                <a:tailEnd/>
              </a14:hiddenLine>
            </a:ext>
          </a:extLst>
        </p:spPr>
      </p:pic>
      <p:sp>
        <p:nvSpPr>
          <p:cNvPr id="2" name="Title 1"/>
          <p:cNvSpPr>
            <a:spLocks noGrp="1"/>
          </p:cNvSpPr>
          <p:nvPr>
            <p:ph type="title"/>
          </p:nvPr>
        </p:nvSpPr>
        <p:spPr/>
        <p:txBody>
          <a:bodyPr/>
          <a:lstStyle/>
          <a:p>
            <a:r>
              <a:rPr lang="en-US" dirty="0"/>
              <a:t>Contractors May be Ahead of Us!</a:t>
            </a:r>
          </a:p>
        </p:txBody>
      </p:sp>
      <p:sp>
        <p:nvSpPr>
          <p:cNvPr id="4" name="TextBox 3"/>
          <p:cNvSpPr txBox="1"/>
          <p:nvPr/>
        </p:nvSpPr>
        <p:spPr>
          <a:xfrm>
            <a:off x="1981200" y="6389511"/>
            <a:ext cx="9242658" cy="369332"/>
          </a:xfrm>
          <a:prstGeom prst="rect">
            <a:avLst/>
          </a:prstGeom>
          <a:noFill/>
        </p:spPr>
        <p:txBody>
          <a:bodyPr wrap="none" rtlCol="0">
            <a:spAutoFit/>
          </a:bodyPr>
          <a:lstStyle/>
          <a:p>
            <a:r>
              <a:rPr lang="en-US" b="1" dirty="0"/>
              <a:t>Contractors currently are using “data” to help their operations AND for project QA</a:t>
            </a:r>
          </a:p>
        </p:txBody>
      </p:sp>
    </p:spTree>
    <p:extLst>
      <p:ext uri="{BB962C8B-B14F-4D97-AF65-F5344CB8AC3E}">
        <p14:creationId xmlns:p14="http://schemas.microsoft.com/office/powerpoint/2010/main" val="383753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82683" y="2329282"/>
            <a:ext cx="1717288" cy="1540192"/>
          </a:xfrm>
          <a:prstGeom prst="rect">
            <a:avLst/>
          </a:prstGeom>
          <a:noFill/>
          <a:ln w="28575">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dirty="0"/>
              <a:t>3.  How Will DIGGS Work?</a:t>
            </a:r>
          </a:p>
        </p:txBody>
      </p:sp>
      <p:sp>
        <p:nvSpPr>
          <p:cNvPr id="3" name="Slide Number Placeholder 2"/>
          <p:cNvSpPr>
            <a:spLocks noGrp="1"/>
          </p:cNvSpPr>
          <p:nvPr>
            <p:ph type="sldNum" sz="quarter" idx="10"/>
          </p:nvPr>
        </p:nvSpPr>
        <p:spPr/>
        <p:txBody>
          <a:bodyPr/>
          <a:lstStyle/>
          <a:p>
            <a:fld id="{022BB854-49E6-A443-805D-61C426A97A2A}" type="slidenum">
              <a:rPr lang="en-US" smtClean="0">
                <a:solidFill>
                  <a:prstClr val="black">
                    <a:tint val="75000"/>
                  </a:prstClr>
                </a:solidFill>
              </a:rPr>
              <a:pPr/>
              <a:t>22</a:t>
            </a:fld>
            <a:endParaRPr lang="en-US" dirty="0">
              <a:solidFill>
                <a:prstClr val="black">
                  <a:tint val="75000"/>
                </a:prstClr>
              </a:solidFill>
            </a:endParaRPr>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6288"/>
          <a:stretch/>
        </p:blipFill>
        <p:spPr bwMode="auto">
          <a:xfrm>
            <a:off x="1807078" y="1489452"/>
            <a:ext cx="8712852" cy="371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8288" y="1064644"/>
            <a:ext cx="7195047" cy="369332"/>
          </a:xfrm>
          <a:prstGeom prst="rect">
            <a:avLst/>
          </a:prstGeom>
          <a:noFill/>
        </p:spPr>
        <p:txBody>
          <a:bodyPr wrap="none" rtlCol="0">
            <a:spAutoFit/>
          </a:bodyPr>
          <a:lstStyle/>
          <a:p>
            <a:r>
              <a:rPr lang="en-US" dirty="0">
                <a:solidFill>
                  <a:prstClr val="black">
                    <a:lumMod val="65000"/>
                    <a:lumOff val="35000"/>
                  </a:prstClr>
                </a:solidFill>
              </a:rPr>
              <a:t>DIGGS utilizes an XML and GML format…… recall analogy to HTML</a:t>
            </a:r>
          </a:p>
        </p:txBody>
      </p:sp>
      <p:sp>
        <p:nvSpPr>
          <p:cNvPr id="7" name="TextBox 6"/>
          <p:cNvSpPr txBox="1"/>
          <p:nvPr/>
        </p:nvSpPr>
        <p:spPr>
          <a:xfrm>
            <a:off x="1646740" y="4761209"/>
            <a:ext cx="1016625" cy="830997"/>
          </a:xfrm>
          <a:prstGeom prst="rect">
            <a:avLst/>
          </a:prstGeom>
          <a:noFill/>
        </p:spPr>
        <p:txBody>
          <a:bodyPr wrap="none" rtlCol="0">
            <a:spAutoFit/>
          </a:bodyPr>
          <a:lstStyle/>
          <a:p>
            <a:pPr algn="ctr"/>
            <a:r>
              <a:rPr lang="en-US" sz="1600" dirty="0">
                <a:solidFill>
                  <a:prstClr val="black">
                    <a:lumMod val="65000"/>
                    <a:lumOff val="35000"/>
                  </a:prstClr>
                </a:solidFill>
              </a:rPr>
              <a:t>Your</a:t>
            </a:r>
          </a:p>
          <a:p>
            <a:pPr algn="ctr"/>
            <a:r>
              <a:rPr lang="en-US" sz="1600" dirty="0">
                <a:solidFill>
                  <a:prstClr val="black">
                    <a:lumMod val="65000"/>
                    <a:lumOff val="35000"/>
                  </a:prstClr>
                </a:solidFill>
              </a:rPr>
              <a:t>Standard</a:t>
            </a:r>
          </a:p>
          <a:p>
            <a:pPr algn="ctr"/>
            <a:r>
              <a:rPr lang="en-US" sz="1600" dirty="0">
                <a:solidFill>
                  <a:prstClr val="black">
                    <a:lumMod val="65000"/>
                    <a:lumOff val="35000"/>
                  </a:prstClr>
                </a:solidFill>
              </a:rPr>
              <a:t>Data File</a:t>
            </a:r>
          </a:p>
        </p:txBody>
      </p:sp>
      <p:sp>
        <p:nvSpPr>
          <p:cNvPr id="13" name="TextBox 12"/>
          <p:cNvSpPr txBox="1"/>
          <p:nvPr/>
        </p:nvSpPr>
        <p:spPr>
          <a:xfrm>
            <a:off x="9212913" y="5499608"/>
            <a:ext cx="801823" cy="338554"/>
          </a:xfrm>
          <a:prstGeom prst="rect">
            <a:avLst/>
          </a:prstGeom>
          <a:noFill/>
        </p:spPr>
        <p:txBody>
          <a:bodyPr wrap="none" rtlCol="0">
            <a:spAutoFit/>
          </a:bodyPr>
          <a:lstStyle/>
          <a:p>
            <a:r>
              <a:rPr lang="en-US" sz="1600" dirty="0">
                <a:solidFill>
                  <a:prstClr val="black">
                    <a:lumMod val="65000"/>
                    <a:lumOff val="35000"/>
                  </a:prstClr>
                </a:solidFill>
              </a:rPr>
              <a:t>Output</a:t>
            </a:r>
          </a:p>
        </p:txBody>
      </p:sp>
      <p:sp>
        <p:nvSpPr>
          <p:cNvPr id="14" name="TextBox 13"/>
          <p:cNvSpPr txBox="1"/>
          <p:nvPr/>
        </p:nvSpPr>
        <p:spPr>
          <a:xfrm>
            <a:off x="4915295" y="5191079"/>
            <a:ext cx="2852063" cy="584775"/>
          </a:xfrm>
          <a:prstGeom prst="rect">
            <a:avLst/>
          </a:prstGeom>
          <a:noFill/>
        </p:spPr>
        <p:txBody>
          <a:bodyPr wrap="none" rtlCol="0">
            <a:spAutoFit/>
          </a:bodyPr>
          <a:lstStyle/>
          <a:p>
            <a:pPr algn="ctr"/>
            <a:r>
              <a:rPr lang="en-US" sz="1600" dirty="0">
                <a:solidFill>
                  <a:prstClr val="black">
                    <a:lumMod val="65000"/>
                    <a:lumOff val="35000"/>
                  </a:prstClr>
                </a:solidFill>
              </a:rPr>
              <a:t>DIGGS Committee</a:t>
            </a:r>
          </a:p>
          <a:p>
            <a:r>
              <a:rPr lang="en-US" sz="1600" dirty="0">
                <a:solidFill>
                  <a:prstClr val="black">
                    <a:lumMod val="65000"/>
                    <a:lumOff val="35000"/>
                  </a:prstClr>
                </a:solidFill>
              </a:rPr>
              <a:t>Data Dictionary and Schema </a:t>
            </a:r>
          </a:p>
        </p:txBody>
      </p:sp>
      <p:sp>
        <p:nvSpPr>
          <p:cNvPr id="15" name="TextBox 14"/>
          <p:cNvSpPr txBox="1"/>
          <p:nvPr/>
        </p:nvSpPr>
        <p:spPr>
          <a:xfrm>
            <a:off x="2710863" y="4648735"/>
            <a:ext cx="1748584" cy="1077218"/>
          </a:xfrm>
          <a:prstGeom prst="rect">
            <a:avLst/>
          </a:prstGeom>
          <a:noFill/>
        </p:spPr>
        <p:txBody>
          <a:bodyPr wrap="square" rtlCol="0">
            <a:spAutoFit/>
          </a:bodyPr>
          <a:lstStyle/>
          <a:p>
            <a:r>
              <a:rPr lang="en-US" sz="1600" dirty="0">
                <a:solidFill>
                  <a:prstClr val="black">
                    <a:lumMod val="65000"/>
                    <a:lumOff val="35000"/>
                  </a:prstClr>
                </a:solidFill>
              </a:rPr>
              <a:t>Convert to a “standard” spreadsheet-like template</a:t>
            </a:r>
          </a:p>
        </p:txBody>
      </p:sp>
      <p:sp>
        <p:nvSpPr>
          <p:cNvPr id="9" name="Left Brace 8"/>
          <p:cNvSpPr/>
          <p:nvPr/>
        </p:nvSpPr>
        <p:spPr>
          <a:xfrm rot="16200000">
            <a:off x="5969618" y="3463316"/>
            <a:ext cx="654212" cy="1806495"/>
          </a:xfrm>
          <a:prstGeom prst="leftBrace">
            <a:avLst>
              <a:gd name="adj1" fmla="val 132763"/>
              <a:gd name="adj2" fmla="val 50000"/>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endParaRPr>
          </a:p>
        </p:txBody>
      </p:sp>
      <p:cxnSp>
        <p:nvCxnSpPr>
          <p:cNvPr id="17" name="Straight Arrow Connector 16"/>
          <p:cNvCxnSpPr/>
          <p:nvPr/>
        </p:nvCxnSpPr>
        <p:spPr>
          <a:xfrm flipV="1">
            <a:off x="6299745" y="4800122"/>
            <a:ext cx="0" cy="403838"/>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9613825" y="5176707"/>
            <a:ext cx="0" cy="322901"/>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3386840" y="3723384"/>
            <a:ext cx="0" cy="947005"/>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 idx="0"/>
          </p:cNvCxnSpPr>
          <p:nvPr/>
        </p:nvCxnSpPr>
        <p:spPr>
          <a:xfrm flipH="1" flipV="1">
            <a:off x="2155052" y="3723384"/>
            <a:ext cx="1" cy="1037825"/>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59447" y="1875747"/>
            <a:ext cx="4206236" cy="236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Left Brace 17"/>
          <p:cNvSpPr/>
          <p:nvPr/>
        </p:nvSpPr>
        <p:spPr>
          <a:xfrm rot="16200000">
            <a:off x="6102409" y="2148857"/>
            <a:ext cx="654212" cy="7532300"/>
          </a:xfrm>
          <a:prstGeom prst="leftBrac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TextBox 11"/>
          <p:cNvSpPr txBox="1"/>
          <p:nvPr/>
        </p:nvSpPr>
        <p:spPr>
          <a:xfrm>
            <a:off x="4407003" y="1956785"/>
            <a:ext cx="4209807"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a:t>Somebody has to be looking under the hood</a:t>
            </a:r>
          </a:p>
        </p:txBody>
      </p:sp>
      <p:sp>
        <p:nvSpPr>
          <p:cNvPr id="11" name="TextBox 10"/>
          <p:cNvSpPr txBox="1"/>
          <p:nvPr/>
        </p:nvSpPr>
        <p:spPr>
          <a:xfrm>
            <a:off x="5393870" y="6193363"/>
            <a:ext cx="2133981"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b="1" dirty="0"/>
              <a:t>Software Vendors</a:t>
            </a:r>
          </a:p>
          <a:p>
            <a:pPr algn="ctr"/>
            <a:r>
              <a:rPr lang="en-US" sz="1400" b="1" dirty="0"/>
              <a:t>(Our new best friends)</a:t>
            </a:r>
          </a:p>
        </p:txBody>
      </p:sp>
      <p:sp>
        <p:nvSpPr>
          <p:cNvPr id="5" name="TextBox 4"/>
          <p:cNvSpPr txBox="1"/>
          <p:nvPr/>
        </p:nvSpPr>
        <p:spPr>
          <a:xfrm>
            <a:off x="4810191" y="804557"/>
            <a:ext cx="1650670" cy="4508927"/>
          </a:xfrm>
          <a:prstGeom prst="rect">
            <a:avLst/>
          </a:prstGeom>
          <a:noFill/>
        </p:spPr>
        <p:txBody>
          <a:bodyPr wrap="square" rtlCol="0">
            <a:spAutoFit/>
          </a:bodyPr>
          <a:lstStyle/>
          <a:p>
            <a:r>
              <a:rPr lang="en-US" sz="28700" b="1" dirty="0">
                <a:solidFill>
                  <a:srgbClr val="FF0000"/>
                </a:solidFill>
              </a:rPr>
              <a:t>Ø</a:t>
            </a:r>
          </a:p>
        </p:txBody>
      </p:sp>
      <p:sp>
        <p:nvSpPr>
          <p:cNvPr id="16" name="TextBox 15"/>
          <p:cNvSpPr txBox="1"/>
          <p:nvPr/>
        </p:nvSpPr>
        <p:spPr>
          <a:xfrm>
            <a:off x="5492238" y="2964206"/>
            <a:ext cx="1756571"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a:t>But It is NOT You</a:t>
            </a:r>
          </a:p>
        </p:txBody>
      </p:sp>
    </p:spTree>
    <p:extLst>
      <p:ext uri="{BB962C8B-B14F-4D97-AF65-F5344CB8AC3E}">
        <p14:creationId xmlns:p14="http://schemas.microsoft.com/office/powerpoint/2010/main" val="13791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1" grpId="0" animBg="1"/>
      <p:bldP spid="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User Friendly</a:t>
            </a:r>
            <a:br>
              <a:rPr lang="en-US" dirty="0"/>
            </a:br>
            <a:r>
              <a:rPr lang="en-US" dirty="0"/>
              <a:t>Example Standard Boring Log Input</a:t>
            </a:r>
          </a:p>
        </p:txBody>
      </p:sp>
      <p:sp>
        <p:nvSpPr>
          <p:cNvPr id="4" name="TextBox 3"/>
          <p:cNvSpPr txBox="1"/>
          <p:nvPr/>
        </p:nvSpPr>
        <p:spPr>
          <a:xfrm>
            <a:off x="2462151" y="1193352"/>
            <a:ext cx="7137531" cy="646331"/>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tx1">
                    <a:lumMod val="65000"/>
                    <a:lumOff val="35000"/>
                  </a:schemeClr>
                </a:solidFill>
              </a:rPr>
              <a:t>Provide tool to get your boring log to look like this…automatically</a:t>
            </a:r>
          </a:p>
          <a:p>
            <a:pPr marL="285750" indent="-285750">
              <a:buFont typeface="Arial" panose="020B0604020202020204" pitchFamily="34" charset="0"/>
              <a:buChar char="•"/>
            </a:pPr>
            <a:r>
              <a:rPr lang="en-US" dirty="0">
                <a:solidFill>
                  <a:schemeClr val="tx1">
                    <a:lumMod val="65000"/>
                    <a:lumOff val="35000"/>
                  </a:schemeClr>
                </a:solidFill>
              </a:rPr>
              <a:t>If it looks like this, it will generate a DIGGS file… automatically</a:t>
            </a:r>
          </a:p>
        </p:txBody>
      </p:sp>
      <p:sp>
        <p:nvSpPr>
          <p:cNvPr id="5" name="Slide Number Placeholder 4"/>
          <p:cNvSpPr>
            <a:spLocks noGrp="1"/>
          </p:cNvSpPr>
          <p:nvPr>
            <p:ph type="sldNum" sz="quarter" idx="12"/>
          </p:nvPr>
        </p:nvSpPr>
        <p:spPr/>
        <p:txBody>
          <a:bodyPr/>
          <a:lstStyle/>
          <a:p>
            <a:fld id="{022BB854-49E6-A443-805D-61C426A97A2A}" type="slidenum">
              <a:rPr lang="en-US" smtClean="0"/>
              <a:t>23</a:t>
            </a:fld>
            <a:endParaRPr lang="en-US" dirty="0"/>
          </a:p>
        </p:txBody>
      </p:sp>
      <p:pic>
        <p:nvPicPr>
          <p:cNvPr id="3076"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168237" y="2023868"/>
            <a:ext cx="8045960" cy="418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940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9808" y="229652"/>
            <a:ext cx="5989439" cy="779516"/>
          </a:xfrm>
        </p:spPr>
        <p:txBody>
          <a:bodyPr>
            <a:normAutofit fontScale="90000"/>
          </a:bodyPr>
          <a:lstStyle/>
          <a:p>
            <a:r>
              <a:rPr lang="en-US" dirty="0"/>
              <a:t>Example Standard Boring Log : </a:t>
            </a:r>
            <a:br>
              <a:rPr lang="en-US" dirty="0"/>
            </a:br>
            <a:r>
              <a:rPr lang="en-US" dirty="0"/>
              <a:t>COSMOS</a:t>
            </a:r>
          </a:p>
        </p:txBody>
      </p:sp>
      <p:sp>
        <p:nvSpPr>
          <p:cNvPr id="4" name="Slide Number Placeholder 3"/>
          <p:cNvSpPr>
            <a:spLocks noGrp="1"/>
          </p:cNvSpPr>
          <p:nvPr>
            <p:ph type="sldNum" sz="quarter" idx="12"/>
          </p:nvPr>
        </p:nvSpPr>
        <p:spPr/>
        <p:txBody>
          <a:bodyPr/>
          <a:lstStyle/>
          <a:p>
            <a:fld id="{022BB854-49E6-A443-805D-61C426A97A2A}" type="slidenum">
              <a:rPr lang="en-US" smtClean="0"/>
              <a:t>24</a:t>
            </a:fld>
            <a:endParaRPr lang="en-US" dirty="0"/>
          </a:p>
        </p:txBody>
      </p:sp>
      <p:pic>
        <p:nvPicPr>
          <p:cNvPr id="5" name="Picture 5"/>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692596" y="1235034"/>
            <a:ext cx="6965755" cy="480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753896" y="6341423"/>
            <a:ext cx="6904454" cy="369332"/>
          </a:xfrm>
          <a:prstGeom prst="rect">
            <a:avLst/>
          </a:prstGeom>
          <a:noFill/>
        </p:spPr>
        <p:txBody>
          <a:bodyPr wrap="none" rtlCol="0">
            <a:spAutoFit/>
          </a:bodyPr>
          <a:lstStyle/>
          <a:p>
            <a:r>
              <a:rPr lang="en-US" dirty="0"/>
              <a:t>Data (and Boring Log) can be instantly transferred across the web</a:t>
            </a:r>
          </a:p>
        </p:txBody>
      </p:sp>
    </p:spTree>
    <p:extLst>
      <p:ext uri="{BB962C8B-B14F-4D97-AF65-F5344CB8AC3E}">
        <p14:creationId xmlns:p14="http://schemas.microsoft.com/office/powerpoint/2010/main" val="125239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744" y="229652"/>
            <a:ext cx="8144256" cy="779516"/>
          </a:xfrm>
        </p:spPr>
        <p:txBody>
          <a:bodyPr>
            <a:normAutofit/>
          </a:bodyPr>
          <a:lstStyle/>
          <a:p>
            <a:r>
              <a:rPr lang="en-US" dirty="0"/>
              <a:t>Software Tools to Follow…. This is Key to Success</a:t>
            </a:r>
          </a:p>
        </p:txBody>
      </p:sp>
      <p:sp>
        <p:nvSpPr>
          <p:cNvPr id="4" name="Slide Number Placeholder 3"/>
          <p:cNvSpPr>
            <a:spLocks noGrp="1"/>
          </p:cNvSpPr>
          <p:nvPr>
            <p:ph type="sldNum" sz="quarter" idx="12"/>
          </p:nvPr>
        </p:nvSpPr>
        <p:spPr/>
        <p:txBody>
          <a:bodyPr/>
          <a:lstStyle/>
          <a:p>
            <a:fld id="{022BB854-49E6-A443-805D-61C426A97A2A}" type="slidenum">
              <a:rPr lang="en-US" smtClean="0"/>
              <a:t>25</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14207" y="1561884"/>
            <a:ext cx="1608409" cy="211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77798" y="1561885"/>
            <a:ext cx="1608409" cy="211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37875" y="1561885"/>
            <a:ext cx="2792172" cy="211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14206" y="4247120"/>
            <a:ext cx="1608409" cy="22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48514" y="456863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292362" y="4017777"/>
            <a:ext cx="24288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939964" y="5903727"/>
            <a:ext cx="3270837" cy="338554"/>
          </a:xfrm>
          <a:prstGeom prst="rect">
            <a:avLst/>
          </a:prstGeom>
        </p:spPr>
        <p:txBody>
          <a:bodyPr wrap="square">
            <a:spAutoFit/>
          </a:bodyPr>
          <a:lstStyle/>
          <a:p>
            <a:r>
              <a:rPr lang="en-US" sz="1600" dirty="0"/>
              <a:t>www.scientificsoftwaregroup.com/</a:t>
            </a:r>
          </a:p>
        </p:txBody>
      </p:sp>
      <p:sp>
        <p:nvSpPr>
          <p:cNvPr id="6" name="Rectangle 5"/>
          <p:cNvSpPr/>
          <p:nvPr/>
        </p:nvSpPr>
        <p:spPr>
          <a:xfrm>
            <a:off x="6943482" y="6291901"/>
            <a:ext cx="2440488" cy="338554"/>
          </a:xfrm>
          <a:prstGeom prst="rect">
            <a:avLst/>
          </a:prstGeom>
        </p:spPr>
        <p:txBody>
          <a:bodyPr wrap="square">
            <a:spAutoFit/>
          </a:bodyPr>
          <a:lstStyle/>
          <a:p>
            <a:r>
              <a:rPr lang="en-US" sz="1600" dirty="0"/>
              <a:t>www.bentley.com/</a:t>
            </a:r>
          </a:p>
        </p:txBody>
      </p:sp>
      <p:sp>
        <p:nvSpPr>
          <p:cNvPr id="7" name="TextBox 6"/>
          <p:cNvSpPr txBox="1"/>
          <p:nvPr/>
        </p:nvSpPr>
        <p:spPr>
          <a:xfrm>
            <a:off x="2123086" y="1180996"/>
            <a:ext cx="1415772" cy="369332"/>
          </a:xfrm>
          <a:prstGeom prst="rect">
            <a:avLst/>
          </a:prstGeom>
          <a:noFill/>
        </p:spPr>
        <p:txBody>
          <a:bodyPr wrap="none" rtlCol="0">
            <a:spAutoFit/>
          </a:bodyPr>
          <a:lstStyle/>
          <a:p>
            <a:r>
              <a:rPr lang="en-US" dirty="0"/>
              <a:t>Boring Logs</a:t>
            </a:r>
          </a:p>
        </p:txBody>
      </p:sp>
      <p:sp>
        <p:nvSpPr>
          <p:cNvPr id="8" name="TextBox 7"/>
          <p:cNvSpPr txBox="1"/>
          <p:nvPr/>
        </p:nvSpPr>
        <p:spPr>
          <a:xfrm>
            <a:off x="4555102" y="1180996"/>
            <a:ext cx="1809213" cy="369332"/>
          </a:xfrm>
          <a:prstGeom prst="rect">
            <a:avLst/>
          </a:prstGeom>
          <a:noFill/>
        </p:spPr>
        <p:txBody>
          <a:bodyPr wrap="none" rtlCol="0">
            <a:spAutoFit/>
          </a:bodyPr>
          <a:lstStyle/>
          <a:p>
            <a:r>
              <a:rPr lang="en-US" dirty="0"/>
              <a:t>Lab Test Report</a:t>
            </a:r>
          </a:p>
        </p:txBody>
      </p:sp>
      <p:sp>
        <p:nvSpPr>
          <p:cNvPr id="9" name="TextBox 8"/>
          <p:cNvSpPr txBox="1"/>
          <p:nvPr/>
        </p:nvSpPr>
        <p:spPr>
          <a:xfrm>
            <a:off x="7734796" y="1175656"/>
            <a:ext cx="1877437" cy="369332"/>
          </a:xfrm>
          <a:prstGeom prst="rect">
            <a:avLst/>
          </a:prstGeom>
          <a:noFill/>
        </p:spPr>
        <p:txBody>
          <a:bodyPr wrap="none" rtlCol="0">
            <a:spAutoFit/>
          </a:bodyPr>
          <a:lstStyle/>
          <a:p>
            <a:r>
              <a:rPr lang="en-US" dirty="0"/>
              <a:t>Fence Diagrams</a:t>
            </a:r>
          </a:p>
        </p:txBody>
      </p:sp>
      <p:sp>
        <p:nvSpPr>
          <p:cNvPr id="10" name="TextBox 9"/>
          <p:cNvSpPr txBox="1"/>
          <p:nvPr/>
        </p:nvSpPr>
        <p:spPr>
          <a:xfrm>
            <a:off x="1838917" y="3850490"/>
            <a:ext cx="2121093" cy="369332"/>
          </a:xfrm>
          <a:prstGeom prst="rect">
            <a:avLst/>
          </a:prstGeom>
          <a:noFill/>
        </p:spPr>
        <p:txBody>
          <a:bodyPr wrap="none" rtlCol="0">
            <a:spAutoFit/>
          </a:bodyPr>
          <a:lstStyle/>
          <a:p>
            <a:r>
              <a:rPr lang="en-US" dirty="0"/>
              <a:t>Completion Details</a:t>
            </a:r>
          </a:p>
        </p:txBody>
      </p:sp>
      <p:sp>
        <p:nvSpPr>
          <p:cNvPr id="12" name="TextBox 11"/>
          <p:cNvSpPr txBox="1"/>
          <p:nvPr/>
        </p:nvSpPr>
        <p:spPr>
          <a:xfrm>
            <a:off x="4559808" y="4070083"/>
            <a:ext cx="1544012" cy="369332"/>
          </a:xfrm>
          <a:prstGeom prst="rect">
            <a:avLst/>
          </a:prstGeom>
          <a:noFill/>
        </p:spPr>
        <p:txBody>
          <a:bodyPr wrap="none" rtlCol="0">
            <a:spAutoFit/>
          </a:bodyPr>
          <a:lstStyle/>
          <a:p>
            <a:r>
              <a:rPr lang="en-US" dirty="0"/>
              <a:t>GIS Interface</a:t>
            </a:r>
          </a:p>
        </p:txBody>
      </p:sp>
      <p:sp>
        <p:nvSpPr>
          <p:cNvPr id="13" name="TextBox 12"/>
          <p:cNvSpPr txBox="1"/>
          <p:nvPr/>
        </p:nvSpPr>
        <p:spPr>
          <a:xfrm>
            <a:off x="7734795" y="3850490"/>
            <a:ext cx="1544012" cy="369332"/>
          </a:xfrm>
          <a:prstGeom prst="rect">
            <a:avLst/>
          </a:prstGeom>
          <a:noFill/>
        </p:spPr>
        <p:txBody>
          <a:bodyPr wrap="none" rtlCol="0">
            <a:spAutoFit/>
          </a:bodyPr>
          <a:lstStyle/>
          <a:p>
            <a:r>
              <a:rPr lang="en-US" dirty="0"/>
              <a:t>3-D Graphics</a:t>
            </a:r>
          </a:p>
        </p:txBody>
      </p:sp>
    </p:spTree>
    <p:extLst>
      <p:ext uri="{BB962C8B-B14F-4D97-AF65-F5344CB8AC3E}">
        <p14:creationId xmlns:p14="http://schemas.microsoft.com/office/powerpoint/2010/main" val="2736941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4.  DIGGS, FHWA, and the Geo-Institute</a:t>
            </a:r>
          </a:p>
        </p:txBody>
      </p:sp>
      <p:sp>
        <p:nvSpPr>
          <p:cNvPr id="4" name="Slide Number Placeholder 3"/>
          <p:cNvSpPr>
            <a:spLocks noGrp="1"/>
          </p:cNvSpPr>
          <p:nvPr>
            <p:ph type="sldNum" sz="quarter" idx="12"/>
          </p:nvPr>
        </p:nvSpPr>
        <p:spPr/>
        <p:txBody>
          <a:bodyPr/>
          <a:lstStyle/>
          <a:p>
            <a:fld id="{022BB854-49E6-A443-805D-61C426A97A2A}" type="slidenum">
              <a:rPr lang="en-US" smtClean="0"/>
              <a:t>26</a:t>
            </a:fld>
            <a:endParaRPr lang="en-US" dirty="0"/>
          </a:p>
        </p:txBody>
      </p:sp>
      <p:pic>
        <p:nvPicPr>
          <p:cNvPr id="5" name="Picture 4"/>
          <p:cNvPicPr>
            <a:picLocks noChangeAspect="1"/>
          </p:cNvPicPr>
          <p:nvPr/>
        </p:nvPicPr>
        <p:blipFill>
          <a:blip r:embed="rId2"/>
          <a:stretch>
            <a:fillRect/>
          </a:stretch>
        </p:blipFill>
        <p:spPr>
          <a:xfrm>
            <a:off x="1194590" y="1153133"/>
            <a:ext cx="6952976" cy="5156791"/>
          </a:xfrm>
          <a:prstGeom prst="rect">
            <a:avLst/>
          </a:prstGeom>
        </p:spPr>
      </p:pic>
      <p:sp>
        <p:nvSpPr>
          <p:cNvPr id="6" name="TextBox 5"/>
          <p:cNvSpPr txBox="1"/>
          <p:nvPr/>
        </p:nvSpPr>
        <p:spPr>
          <a:xfrm>
            <a:off x="1110859" y="6338230"/>
            <a:ext cx="3253562" cy="369332"/>
          </a:xfrm>
          <a:prstGeom prst="rect">
            <a:avLst/>
          </a:prstGeom>
          <a:noFill/>
        </p:spPr>
        <p:txBody>
          <a:bodyPr wrap="square" rtlCol="0">
            <a:spAutoFit/>
          </a:bodyPr>
          <a:lstStyle/>
          <a:p>
            <a:r>
              <a:rPr lang="en-US" dirty="0"/>
              <a:t>Peter Drucker (2012)</a:t>
            </a:r>
          </a:p>
        </p:txBody>
      </p:sp>
      <p:sp>
        <p:nvSpPr>
          <p:cNvPr id="7" name="Rectangle 6"/>
          <p:cNvSpPr/>
          <p:nvPr/>
        </p:nvSpPr>
        <p:spPr>
          <a:xfrm>
            <a:off x="1379407" y="5920242"/>
            <a:ext cx="1779205" cy="30777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1200" dirty="0">
                <a:solidFill>
                  <a:schemeClr val="tx1"/>
                </a:solidFill>
                <a:hlinkClick r:id="rId3"/>
              </a:rPr>
              <a:t>www.Quotesgram.com</a:t>
            </a:r>
            <a:r>
              <a:rPr lang="en-US" sz="1400" dirty="0">
                <a:solidFill>
                  <a:schemeClr val="tx1"/>
                </a:solidFill>
              </a:rPr>
              <a:t> </a:t>
            </a:r>
            <a:endParaRPr lang="en-US" sz="1400" dirty="0">
              <a:solidFill>
                <a:schemeClr val="tx1"/>
              </a:solidFill>
            </a:endParaRPr>
          </a:p>
        </p:txBody>
      </p:sp>
      <p:sp>
        <p:nvSpPr>
          <p:cNvPr id="3" name="TextBox 2"/>
          <p:cNvSpPr txBox="1"/>
          <p:nvPr/>
        </p:nvSpPr>
        <p:spPr>
          <a:xfrm>
            <a:off x="8337419" y="2254201"/>
            <a:ext cx="3854581" cy="2031325"/>
          </a:xfrm>
          <a:prstGeom prst="rect">
            <a:avLst/>
          </a:prstGeom>
          <a:noFill/>
        </p:spPr>
        <p:txBody>
          <a:bodyPr wrap="none" rtlCol="0">
            <a:spAutoFit/>
          </a:bodyPr>
          <a:lstStyle/>
          <a:p>
            <a:pPr algn="ctr"/>
            <a:r>
              <a:rPr lang="en-US" b="1" u="sng" dirty="0"/>
              <a:t>Innovative Collaboration</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We recognized the problem</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We recognized the opportunity</a:t>
            </a:r>
            <a:br>
              <a:rPr lang="en-US" b="1" dirty="0"/>
            </a:br>
            <a:endParaRPr lang="en-US" b="1" dirty="0"/>
          </a:p>
          <a:p>
            <a:pPr marL="285750" indent="-285750">
              <a:buFont typeface="Arial" panose="020B0604020202020204" pitchFamily="34" charset="0"/>
              <a:buChar char="•"/>
            </a:pPr>
            <a:r>
              <a:rPr lang="en-US" b="1" dirty="0"/>
              <a:t>We found a solution in DIGGS</a:t>
            </a:r>
          </a:p>
        </p:txBody>
      </p:sp>
    </p:spTree>
    <p:extLst>
      <p:ext uri="{BB962C8B-B14F-4D97-AF65-F5344CB8AC3E}">
        <p14:creationId xmlns:p14="http://schemas.microsoft.com/office/powerpoint/2010/main" val="88055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Have Models the Help Guide Our Efforts</a:t>
            </a:r>
          </a:p>
        </p:txBody>
      </p:sp>
      <p:sp>
        <p:nvSpPr>
          <p:cNvPr id="4" name="Slide Number Placeholder 3"/>
          <p:cNvSpPr>
            <a:spLocks noGrp="1"/>
          </p:cNvSpPr>
          <p:nvPr>
            <p:ph type="sldNum" sz="quarter" idx="12"/>
          </p:nvPr>
        </p:nvSpPr>
        <p:spPr/>
        <p:txBody>
          <a:bodyPr/>
          <a:lstStyle/>
          <a:p>
            <a:fld id="{022BB854-49E6-A443-805D-61C426A97A2A}" type="slidenum">
              <a:rPr lang="en-US" smtClean="0"/>
              <a:t>27</a:t>
            </a:fld>
            <a:endParaRPr lang="en-US" dirty="0"/>
          </a:p>
        </p:txBody>
      </p:sp>
      <p:pic>
        <p:nvPicPr>
          <p:cNvPr id="6" name="Picture 5"/>
          <p:cNvPicPr>
            <a:picLocks noChangeAspect="1"/>
          </p:cNvPicPr>
          <p:nvPr/>
        </p:nvPicPr>
        <p:blipFill>
          <a:blip r:embed="rId2"/>
          <a:stretch>
            <a:fillRect/>
          </a:stretch>
        </p:blipFill>
        <p:spPr>
          <a:xfrm>
            <a:off x="2181558" y="1131170"/>
            <a:ext cx="5000625" cy="809625"/>
          </a:xfrm>
          <a:prstGeom prst="rect">
            <a:avLst/>
          </a:prstGeom>
        </p:spPr>
      </p:pic>
      <p:sp>
        <p:nvSpPr>
          <p:cNvPr id="7" name="Rectangle 6"/>
          <p:cNvSpPr/>
          <p:nvPr/>
        </p:nvSpPr>
        <p:spPr>
          <a:xfrm>
            <a:off x="1938670" y="1949771"/>
            <a:ext cx="8272130" cy="1815882"/>
          </a:xfrm>
          <a:prstGeom prst="rect">
            <a:avLst/>
          </a:prstGeom>
        </p:spPr>
        <p:txBody>
          <a:bodyPr wrap="square">
            <a:spAutoFit/>
          </a:bodyPr>
          <a:lstStyle/>
          <a:p>
            <a:r>
              <a:rPr lang="en-US" sz="1400" dirty="0"/>
              <a:t>In 1991, the AGS set up a method for transferring data between industry organizations. This is known to many simply as ‘AGS Format’ or ‘AGS Data Format’ and provides a standard way to transfer ground investigation, laboratory testing and monitoring data between the contributing parties of a project which involves geotechnical or geoenvironmental elements.</a:t>
            </a:r>
          </a:p>
          <a:p>
            <a:r>
              <a:rPr lang="en-US" sz="1400" dirty="0"/>
              <a:t>Put simply:</a:t>
            </a:r>
          </a:p>
          <a:p>
            <a:endParaRPr lang="en-US" sz="1400" dirty="0"/>
          </a:p>
          <a:p>
            <a:r>
              <a:rPr lang="en-US" sz="1400" dirty="0"/>
              <a:t>“The AGS Data Format allows for seamless sharing of data between different software used within the geotechnical/geoenvironmental industry”.</a:t>
            </a:r>
          </a:p>
        </p:txBody>
      </p:sp>
      <p:sp>
        <p:nvSpPr>
          <p:cNvPr id="8" name="Rectangle 7"/>
          <p:cNvSpPr/>
          <p:nvPr/>
        </p:nvSpPr>
        <p:spPr>
          <a:xfrm>
            <a:off x="7730634" y="1363872"/>
            <a:ext cx="2159566" cy="276999"/>
          </a:xfrm>
          <a:prstGeom prst="rect">
            <a:avLst/>
          </a:prstGeom>
        </p:spPr>
        <p:txBody>
          <a:bodyPr wrap="none">
            <a:spAutoFit/>
          </a:bodyPr>
          <a:lstStyle/>
          <a:p>
            <a:r>
              <a:rPr lang="en-US" sz="1200" dirty="0">
                <a:hlinkClick r:id="rId3"/>
              </a:rPr>
              <a:t>http://ags.org.uk/data-format</a:t>
            </a:r>
            <a:r>
              <a:rPr lang="en-US" sz="1200" dirty="0"/>
              <a:t> </a:t>
            </a:r>
            <a:endParaRPr lang="en-US" sz="1200"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4913" y="3886821"/>
            <a:ext cx="5246314" cy="963987"/>
          </a:xfrm>
          <a:prstGeom prst="rect">
            <a:avLst/>
          </a:prstGeom>
        </p:spPr>
      </p:pic>
      <p:sp>
        <p:nvSpPr>
          <p:cNvPr id="10" name="Rectangle 9"/>
          <p:cNvSpPr/>
          <p:nvPr/>
        </p:nvSpPr>
        <p:spPr>
          <a:xfrm>
            <a:off x="1938671" y="5158652"/>
            <a:ext cx="8272130" cy="1169551"/>
          </a:xfrm>
          <a:prstGeom prst="rect">
            <a:avLst/>
          </a:prstGeom>
        </p:spPr>
        <p:txBody>
          <a:bodyPr wrap="square">
            <a:spAutoFit/>
          </a:bodyPr>
          <a:lstStyle/>
          <a:p>
            <a:r>
              <a:rPr lang="en-US" sz="1400" dirty="0"/>
              <a:t>The New Zealand Geotechnical Database (NZGD) is an online database that provides a searchable repository for new and existing geotechnical information. It builds on the success of the Canterbury Geotechnical Database (CGD), which was developed for the Christchurch rebuild following the 2010/2011 Canterbury earthquake sequence. It also incorporates data previously held on the Auckland Geotechnical Database, which was initially set up by Watercare</a:t>
            </a:r>
            <a:endParaRPr lang="en-US" sz="1400" dirty="0"/>
          </a:p>
        </p:txBody>
      </p:sp>
      <p:sp>
        <p:nvSpPr>
          <p:cNvPr id="11" name="Rectangle 10"/>
          <p:cNvSpPr/>
          <p:nvPr/>
        </p:nvSpPr>
        <p:spPr>
          <a:xfrm>
            <a:off x="7574147" y="4214925"/>
            <a:ext cx="2179674" cy="276999"/>
          </a:xfrm>
          <a:prstGeom prst="rect">
            <a:avLst/>
          </a:prstGeom>
        </p:spPr>
        <p:txBody>
          <a:bodyPr wrap="square">
            <a:spAutoFit/>
          </a:bodyPr>
          <a:lstStyle/>
          <a:p>
            <a:r>
              <a:rPr lang="en-US" sz="1200" dirty="0">
                <a:hlinkClick r:id="rId5"/>
              </a:rPr>
              <a:t>https://www.nzgd.org.nz</a:t>
            </a:r>
            <a:r>
              <a:rPr lang="en-US" sz="1200" dirty="0"/>
              <a:t> /</a:t>
            </a:r>
            <a:endParaRPr lang="en-US" sz="1200" dirty="0"/>
          </a:p>
        </p:txBody>
      </p:sp>
    </p:spTree>
    <p:extLst>
      <p:ext uri="{BB962C8B-B14F-4D97-AF65-F5344CB8AC3E}">
        <p14:creationId xmlns:p14="http://schemas.microsoft.com/office/powerpoint/2010/main" val="32708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Have Even More Models to Guide our Efforts</a:t>
            </a:r>
          </a:p>
        </p:txBody>
      </p:sp>
      <p:sp>
        <p:nvSpPr>
          <p:cNvPr id="4" name="Slide Number Placeholder 3"/>
          <p:cNvSpPr>
            <a:spLocks noGrp="1"/>
          </p:cNvSpPr>
          <p:nvPr>
            <p:ph type="sldNum" sz="quarter" idx="12"/>
          </p:nvPr>
        </p:nvSpPr>
        <p:spPr/>
        <p:txBody>
          <a:bodyPr/>
          <a:lstStyle/>
          <a:p>
            <a:fld id="{022BB854-49E6-A443-805D-61C426A97A2A}" type="slidenum">
              <a:rPr lang="en-US" smtClean="0"/>
              <a:t>28</a:t>
            </a:fld>
            <a:endParaRPr lang="en-US" dirty="0"/>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67913" y="1294496"/>
            <a:ext cx="6094664" cy="432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5660" y="1124375"/>
            <a:ext cx="4767373" cy="5044188"/>
          </a:xfrm>
          <a:prstGeom prst="rect">
            <a:avLst/>
          </a:prstGeom>
        </p:spPr>
      </p:pic>
      <p:sp>
        <p:nvSpPr>
          <p:cNvPr id="6" name="TextBox 5"/>
          <p:cNvSpPr txBox="1"/>
          <p:nvPr/>
        </p:nvSpPr>
        <p:spPr>
          <a:xfrm>
            <a:off x="7292583" y="6269224"/>
            <a:ext cx="3553217" cy="369332"/>
          </a:xfrm>
          <a:prstGeom prst="rect">
            <a:avLst/>
          </a:prstGeom>
          <a:noFill/>
        </p:spPr>
        <p:txBody>
          <a:bodyPr wrap="none" rtlCol="0">
            <a:spAutoFit/>
          </a:bodyPr>
          <a:lstStyle/>
          <a:p>
            <a:r>
              <a:rPr lang="en-US" dirty="0"/>
              <a:t>Geotechnical Virtual Data Center</a:t>
            </a:r>
          </a:p>
        </p:txBody>
      </p:sp>
      <p:sp>
        <p:nvSpPr>
          <p:cNvPr id="7" name="TextBox 6"/>
          <p:cNvSpPr txBox="1"/>
          <p:nvPr/>
        </p:nvSpPr>
        <p:spPr>
          <a:xfrm>
            <a:off x="1186484" y="5719988"/>
            <a:ext cx="4057521" cy="369332"/>
          </a:xfrm>
          <a:prstGeom prst="rect">
            <a:avLst/>
          </a:prstGeom>
          <a:noFill/>
        </p:spPr>
        <p:txBody>
          <a:bodyPr wrap="none" rtlCol="0">
            <a:spAutoFit/>
          </a:bodyPr>
          <a:lstStyle/>
          <a:p>
            <a:r>
              <a:rPr lang="en-US" dirty="0"/>
              <a:t>Standard Format and Business Model</a:t>
            </a:r>
          </a:p>
        </p:txBody>
      </p:sp>
    </p:spTree>
    <p:extLst>
      <p:ext uri="{BB962C8B-B14F-4D97-AF65-F5344CB8AC3E}">
        <p14:creationId xmlns:p14="http://schemas.microsoft.com/office/powerpoint/2010/main" val="286715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8297333" y="3499556"/>
            <a:ext cx="3533423" cy="12336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a:t>Status and Opportunities for Support and Participation </a:t>
            </a:r>
          </a:p>
        </p:txBody>
      </p:sp>
      <p:sp>
        <p:nvSpPr>
          <p:cNvPr id="3" name="Content Placeholder 2"/>
          <p:cNvSpPr>
            <a:spLocks noGrp="1"/>
          </p:cNvSpPr>
          <p:nvPr>
            <p:ph idx="1"/>
          </p:nvPr>
        </p:nvSpPr>
        <p:spPr/>
        <p:txBody>
          <a:bodyPr>
            <a:normAutofit lnSpcReduction="10000"/>
          </a:bodyPr>
          <a:lstStyle/>
          <a:p>
            <a:r>
              <a:rPr lang="en-US" dirty="0"/>
              <a:t>Data Dictionary and Schema Developed for &gt;40 Tests</a:t>
            </a:r>
          </a:p>
          <a:p>
            <a:pPr lvl="1"/>
            <a:r>
              <a:rPr lang="en-US" dirty="0"/>
              <a:t>Need community support to QA the test input models </a:t>
            </a:r>
          </a:p>
          <a:p>
            <a:r>
              <a:rPr lang="en-US" dirty="0"/>
              <a:t>DIGGS Feedback Tool Developed to Automatically Develop DIGGS Files</a:t>
            </a:r>
          </a:p>
          <a:p>
            <a:pPr lvl="1"/>
            <a:r>
              <a:rPr lang="en-US" dirty="0"/>
              <a:t>Need community support to QA the test input models </a:t>
            </a:r>
          </a:p>
          <a:p>
            <a:r>
              <a:rPr lang="en-US" dirty="0"/>
              <a:t>Final Report Submitted to Ohio DOT</a:t>
            </a:r>
          </a:p>
          <a:p>
            <a:r>
              <a:rPr lang="en-US" dirty="0"/>
              <a:t>Solicit Commitment from Organizations</a:t>
            </a:r>
          </a:p>
          <a:p>
            <a:pPr lvl="1"/>
            <a:r>
              <a:rPr lang="en-US" dirty="0"/>
              <a:t>Private and public organizations</a:t>
            </a:r>
          </a:p>
          <a:p>
            <a:pPr lvl="1"/>
            <a:r>
              <a:rPr lang="en-US" dirty="0"/>
              <a:t>Seek R&amp;D funding to advance DIGGS 2.0</a:t>
            </a:r>
          </a:p>
          <a:p>
            <a:pPr lvl="1"/>
            <a:r>
              <a:rPr lang="en-US" dirty="0"/>
              <a:t>Establish Web “blog” to communicate and inform</a:t>
            </a:r>
          </a:p>
          <a:p>
            <a:pPr lvl="1"/>
            <a:r>
              <a:rPr lang="en-US" dirty="0"/>
              <a:t>What are “next generation” DIGGS files</a:t>
            </a:r>
          </a:p>
          <a:p>
            <a:r>
              <a:rPr lang="en-US" dirty="0"/>
              <a:t>Work with Software Vendors to Support DIGGS</a:t>
            </a:r>
          </a:p>
          <a:p>
            <a:pPr lvl="1"/>
            <a:r>
              <a:rPr lang="en-US" dirty="0"/>
              <a:t>Ongoing positive response, but we need you</a:t>
            </a:r>
          </a:p>
          <a:p>
            <a:r>
              <a:rPr lang="en-US" dirty="0"/>
              <a:t>Develop Training Materials</a:t>
            </a:r>
          </a:p>
          <a:p>
            <a:pPr lvl="1"/>
            <a:r>
              <a:rPr lang="en-US" dirty="0"/>
              <a:t>Feedback Tool and PHP applications are “band-aids”</a:t>
            </a:r>
          </a:p>
        </p:txBody>
      </p:sp>
      <p:sp>
        <p:nvSpPr>
          <p:cNvPr id="4" name="Slide Number Placeholder 3"/>
          <p:cNvSpPr>
            <a:spLocks noGrp="1"/>
          </p:cNvSpPr>
          <p:nvPr>
            <p:ph type="sldNum" sz="quarter" idx="12"/>
          </p:nvPr>
        </p:nvSpPr>
        <p:spPr/>
        <p:txBody>
          <a:bodyPr/>
          <a:lstStyle/>
          <a:p>
            <a:fld id="{022BB854-49E6-A443-805D-61C426A97A2A}" type="slidenum">
              <a:rPr lang="en-US" smtClean="0"/>
              <a:t>29</a:t>
            </a:fld>
            <a:endParaRPr lang="en-US" dirty="0"/>
          </a:p>
        </p:txBody>
      </p:sp>
      <p:sp>
        <p:nvSpPr>
          <p:cNvPr id="5" name="TextBox 4"/>
          <p:cNvSpPr txBox="1"/>
          <p:nvPr/>
        </p:nvSpPr>
        <p:spPr>
          <a:xfrm>
            <a:off x="9089544" y="4025334"/>
            <a:ext cx="2124556" cy="707886"/>
          </a:xfrm>
          <a:prstGeom prst="rect">
            <a:avLst/>
          </a:prstGeom>
          <a:noFill/>
        </p:spPr>
        <p:txBody>
          <a:bodyPr wrap="none" rtlCol="0">
            <a:spAutoFit/>
          </a:bodyPr>
          <a:lstStyle/>
          <a:p>
            <a:r>
              <a:rPr lang="en-US" sz="2000" dirty="0">
                <a:hlinkClick r:id="rId2"/>
              </a:rPr>
              <a:t>www.diggsml.org</a:t>
            </a:r>
            <a:endParaRPr lang="en-US" sz="2000" dirty="0"/>
          </a:p>
          <a:p>
            <a:endParaRPr lang="en-US" sz="2000" dirty="0"/>
          </a:p>
        </p:txBody>
      </p:sp>
      <p:sp>
        <p:nvSpPr>
          <p:cNvPr id="6" name="Left Brace 5"/>
          <p:cNvSpPr/>
          <p:nvPr/>
        </p:nvSpPr>
        <p:spPr>
          <a:xfrm>
            <a:off x="530578" y="1444978"/>
            <a:ext cx="135466" cy="16820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TextBox 6"/>
          <p:cNvSpPr txBox="1"/>
          <p:nvPr/>
        </p:nvSpPr>
        <p:spPr>
          <a:xfrm>
            <a:off x="8706767" y="3656002"/>
            <a:ext cx="2954655" cy="369332"/>
          </a:xfrm>
          <a:prstGeom prst="rect">
            <a:avLst/>
          </a:prstGeom>
          <a:noFill/>
        </p:spPr>
        <p:txBody>
          <a:bodyPr wrap="none" rtlCol="0">
            <a:spAutoFit/>
          </a:bodyPr>
          <a:lstStyle/>
          <a:p>
            <a:r>
              <a:rPr lang="en-US" dirty="0"/>
              <a:t>Log in for more information</a:t>
            </a:r>
          </a:p>
        </p:txBody>
      </p:sp>
    </p:spTree>
    <p:extLst>
      <p:ext uri="{BB962C8B-B14F-4D97-AF65-F5344CB8AC3E}">
        <p14:creationId xmlns:p14="http://schemas.microsoft.com/office/powerpoint/2010/main" val="297154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US" dirty="0"/>
              <a:t> </a:t>
            </a:r>
            <a:br>
              <a:rPr lang="en-US" dirty="0"/>
            </a:br>
            <a:br>
              <a:rPr lang="en-US" dirty="0"/>
            </a:br>
            <a:r>
              <a:rPr lang="en-US" dirty="0"/>
              <a:t>  DIGGS:  A Dream Becomes Reality:   Implementation Status</a:t>
            </a:r>
            <a:br>
              <a:rPr lang="en-US" dirty="0"/>
            </a:br>
            <a:br>
              <a:rPr lang="en-US" dirty="0"/>
            </a:br>
            <a:endParaRPr lang="en-US" dirty="0"/>
          </a:p>
        </p:txBody>
      </p:sp>
      <p:sp>
        <p:nvSpPr>
          <p:cNvPr id="5" name="Subtitle 4"/>
          <p:cNvSpPr>
            <a:spLocks noGrp="1"/>
          </p:cNvSpPr>
          <p:nvPr>
            <p:ph type="subTitle" idx="1"/>
          </p:nvPr>
        </p:nvSpPr>
        <p:spPr>
          <a:xfrm>
            <a:off x="5871941" y="2801246"/>
            <a:ext cx="4404179" cy="2794000"/>
          </a:xfrm>
        </p:spPr>
        <p:txBody>
          <a:bodyPr>
            <a:noAutofit/>
          </a:bodyPr>
          <a:lstStyle/>
          <a:p>
            <a:r>
              <a:rPr lang="en-US" sz="1800" b="1" dirty="0"/>
              <a:t>Robert C. Bachus, Ph.D., P.E., D.GE,</a:t>
            </a:r>
          </a:p>
          <a:p>
            <a:r>
              <a:rPr lang="en-US" sz="1800" b="1" dirty="0"/>
              <a:t>Principal, Geosyntec Consultants, Kennesaw, GA</a:t>
            </a:r>
          </a:p>
          <a:p>
            <a:br>
              <a:rPr lang="en-US" sz="1800" b="1" dirty="0"/>
            </a:br>
            <a:r>
              <a:rPr lang="en-US" sz="1800" b="1" dirty="0"/>
              <a:t>Robert Schweinfurth, P.E. </a:t>
            </a:r>
          </a:p>
          <a:p>
            <a:r>
              <a:rPr lang="en-US" sz="1800" b="1" dirty="0"/>
              <a:t>Director, Geo-Institute of ASCE </a:t>
            </a:r>
          </a:p>
          <a:p>
            <a:r>
              <a:rPr lang="en-US" sz="1800" b="1" dirty="0"/>
              <a:t>Reston, VA</a:t>
            </a:r>
          </a:p>
          <a:p>
            <a:endParaRPr lang="en-US" sz="1800" b="1" dirty="0"/>
          </a:p>
          <a:p>
            <a:endParaRPr lang="en-US" sz="1800" b="1" dirty="0"/>
          </a:p>
          <a:p>
            <a:pPr algn="ctr"/>
            <a:r>
              <a:rPr lang="en-US" sz="1400" dirty="0"/>
              <a:t>45th Annual Southeastern Transportation Geotechnical Engineering Conference</a:t>
            </a:r>
            <a:br>
              <a:rPr lang="en-US" sz="1400" dirty="0"/>
            </a:br>
            <a:r>
              <a:rPr lang="en-US" sz="1400" dirty="0"/>
              <a:t>Mobile, Alabama</a:t>
            </a:r>
            <a:br>
              <a:rPr lang="en-US" sz="1400" dirty="0"/>
            </a:br>
            <a:r>
              <a:rPr lang="en-US" sz="1400" dirty="0"/>
              <a:t>28 October 2014</a:t>
            </a:r>
            <a:br>
              <a:rPr lang="en-US" sz="1400" dirty="0"/>
            </a:br>
            <a:endParaRPr lang="en-US" sz="1400" dirty="0"/>
          </a:p>
        </p:txBody>
      </p:sp>
      <p:grpSp>
        <p:nvGrpSpPr>
          <p:cNvPr id="3" name="Group 2"/>
          <p:cNvGrpSpPr/>
          <p:nvPr/>
        </p:nvGrpSpPr>
        <p:grpSpPr>
          <a:xfrm>
            <a:off x="1777114" y="3418682"/>
            <a:ext cx="3543008" cy="1354137"/>
            <a:chOff x="253114" y="3418681"/>
            <a:chExt cx="3543008" cy="1354137"/>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3114" y="3418681"/>
              <a:ext cx="2505326"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3010" y="3554729"/>
              <a:ext cx="1063112" cy="1082040"/>
            </a:xfrm>
            <a:prstGeom prst="rect">
              <a:avLst/>
            </a:prstGeom>
          </p:spPr>
        </p:pic>
      </p:grpSp>
      <p:sp>
        <p:nvSpPr>
          <p:cNvPr id="6" name="Oval 5"/>
          <p:cNvSpPr/>
          <p:nvPr/>
        </p:nvSpPr>
        <p:spPr>
          <a:xfrm>
            <a:off x="5871940" y="5390708"/>
            <a:ext cx="4440460" cy="139286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99277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1890889" y="1124432"/>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bg1"/>
                </a:solidFill>
                <a:latin typeface="Arial" charset="0"/>
              </a:defRPr>
            </a:lvl1pPr>
            <a:lvl2pPr marL="742950" indent="-285750" algn="l" eaLnBrk="0" hangingPunct="0">
              <a:spcBef>
                <a:spcPct val="20000"/>
              </a:spcBef>
              <a:buChar char="–"/>
              <a:defRPr sz="2800">
                <a:solidFill>
                  <a:schemeClr val="accent1"/>
                </a:solidFill>
                <a:latin typeface="Arial" charset="0"/>
              </a:defRPr>
            </a:lvl2pPr>
            <a:lvl3pPr marL="1143000" indent="-228600" algn="l" eaLnBrk="0" hangingPunct="0">
              <a:spcBef>
                <a:spcPct val="20000"/>
              </a:spcBef>
              <a:buChar char="•"/>
              <a:defRPr sz="2400">
                <a:solidFill>
                  <a:schemeClr val="bg1"/>
                </a:solidFill>
                <a:latin typeface="Arial" charset="0"/>
              </a:defRPr>
            </a:lvl3pPr>
            <a:lvl4pPr marL="1600200" indent="-228600" algn="l" eaLnBrk="0" hangingPunct="0">
              <a:spcBef>
                <a:spcPct val="20000"/>
              </a:spcBef>
              <a:buChar char="–"/>
              <a:defRPr sz="2000">
                <a:solidFill>
                  <a:schemeClr val="bg1"/>
                </a:solidFill>
                <a:latin typeface="Arial" charset="0"/>
              </a:defRPr>
            </a:lvl4pPr>
            <a:lvl5pPr marL="2057400" indent="-228600" algn="l"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r>
              <a:rPr lang="en-US" altLang="en-US" sz="3600" b="1" dirty="0">
                <a:solidFill>
                  <a:schemeClr val="tx1"/>
                </a:solidFill>
              </a:rPr>
              <a:t>Data Beyond Current DIGGS</a:t>
            </a:r>
          </a:p>
        </p:txBody>
      </p:sp>
      <p:grpSp>
        <p:nvGrpSpPr>
          <p:cNvPr id="2" name="Group 1"/>
          <p:cNvGrpSpPr/>
          <p:nvPr/>
        </p:nvGrpSpPr>
        <p:grpSpPr>
          <a:xfrm>
            <a:off x="6136922" y="3111277"/>
            <a:ext cx="4876800" cy="3606800"/>
            <a:chOff x="1295400" y="1803400"/>
            <a:chExt cx="6553200" cy="4368800"/>
          </a:xfrm>
        </p:grpSpPr>
        <p:pic>
          <p:nvPicPr>
            <p:cNvPr id="1536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1803400"/>
              <a:ext cx="65532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p:cNvSpPr>
              <a:spLocks noChangeArrowheads="1"/>
            </p:cNvSpPr>
            <p:nvPr/>
          </p:nvSpPr>
          <p:spPr bwMode="auto">
            <a:xfrm>
              <a:off x="5867400" y="5715000"/>
              <a:ext cx="1295400" cy="228600"/>
            </a:xfrm>
            <a:prstGeom prst="rect">
              <a:avLst/>
            </a:prstGeom>
            <a:blipFill dpi="0" rotWithShape="1">
              <a:blip r:embed="rId4">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l" eaLnBrk="0" hangingPunct="0">
                <a:spcBef>
                  <a:spcPct val="20000"/>
                </a:spcBef>
                <a:buChar char="•"/>
                <a:defRPr sz="3200">
                  <a:solidFill>
                    <a:schemeClr val="bg1"/>
                  </a:solidFill>
                  <a:latin typeface="Arial" charset="0"/>
                </a:defRPr>
              </a:lvl1pPr>
              <a:lvl2pPr marL="742950" indent="-285750" algn="l" eaLnBrk="0" hangingPunct="0">
                <a:spcBef>
                  <a:spcPct val="20000"/>
                </a:spcBef>
                <a:buChar char="–"/>
                <a:defRPr sz="2800">
                  <a:solidFill>
                    <a:schemeClr val="accent1"/>
                  </a:solidFill>
                  <a:latin typeface="Arial" charset="0"/>
                </a:defRPr>
              </a:lvl2pPr>
              <a:lvl3pPr marL="1143000" indent="-228600" algn="l" eaLnBrk="0" hangingPunct="0">
                <a:spcBef>
                  <a:spcPct val="20000"/>
                </a:spcBef>
                <a:buChar char="•"/>
                <a:defRPr sz="2400">
                  <a:solidFill>
                    <a:schemeClr val="bg1"/>
                  </a:solidFill>
                  <a:latin typeface="Arial" charset="0"/>
                </a:defRPr>
              </a:lvl3pPr>
              <a:lvl4pPr marL="1600200" indent="-228600" algn="l" eaLnBrk="0" hangingPunct="0">
                <a:spcBef>
                  <a:spcPct val="20000"/>
                </a:spcBef>
                <a:buChar char="–"/>
                <a:defRPr sz="2000">
                  <a:solidFill>
                    <a:schemeClr val="bg1"/>
                  </a:solidFill>
                  <a:latin typeface="Arial" charset="0"/>
                </a:defRPr>
              </a:lvl4pPr>
              <a:lvl5pPr marL="2057400" indent="-228600" algn="l"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endParaRPr lang="en-US" altLang="en-US" sz="1800" dirty="0">
                <a:solidFill>
                  <a:schemeClr val="tx1"/>
                </a:solidFill>
              </a:endParaRPr>
            </a:p>
          </p:txBody>
        </p:sp>
      </p:grpSp>
      <p:pic>
        <p:nvPicPr>
          <p:cNvPr id="8" name="Picture 6" descr="STN AICP Proble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6038" y="2115032"/>
            <a:ext cx="40386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a:t>Ideas for Future</a:t>
            </a:r>
          </a:p>
        </p:txBody>
      </p:sp>
      <p:sp>
        <p:nvSpPr>
          <p:cNvPr id="4" name="TextBox 3"/>
          <p:cNvSpPr txBox="1"/>
          <p:nvPr/>
        </p:nvSpPr>
        <p:spPr>
          <a:xfrm>
            <a:off x="5777387" y="1846673"/>
            <a:ext cx="3694153" cy="92333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a:t>Literally, the sky will be the limit</a:t>
            </a:r>
          </a:p>
          <a:p>
            <a:endParaRPr lang="en-US" b="1" dirty="0"/>
          </a:p>
          <a:p>
            <a:r>
              <a:rPr lang="en-US" b="1" dirty="0"/>
              <a:t>Innovate and Create the Future</a:t>
            </a: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65807" y="1354452"/>
            <a:ext cx="2406665" cy="1784943"/>
          </a:xfrm>
          <a:prstGeom prst="rect">
            <a:avLst/>
          </a:prstGeom>
        </p:spPr>
      </p:pic>
    </p:spTree>
    <p:extLst>
      <p:ext uri="{BB962C8B-B14F-4D97-AF65-F5344CB8AC3E}">
        <p14:creationId xmlns:p14="http://schemas.microsoft.com/office/powerpoint/2010/main" val="403547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9808" y="229652"/>
            <a:ext cx="7135481" cy="779516"/>
          </a:xfrm>
        </p:spPr>
        <p:txBody>
          <a:bodyPr>
            <a:noAutofit/>
          </a:bodyPr>
          <a:lstStyle/>
          <a:p>
            <a:r>
              <a:rPr lang="en-US" dirty="0"/>
              <a:t>5.   Your Critical Role in Success of DIGGS </a:t>
            </a:r>
            <a:br>
              <a:rPr lang="en-US" dirty="0"/>
            </a:br>
            <a:r>
              <a:rPr lang="en-US" sz="2000" dirty="0"/>
              <a:t>Field of Dreams (1989)</a:t>
            </a:r>
            <a:endParaRPr lang="en-US" dirty="0"/>
          </a:p>
        </p:txBody>
      </p:sp>
      <p:sp>
        <p:nvSpPr>
          <p:cNvPr id="4" name="Slide Number Placeholder 3"/>
          <p:cNvSpPr>
            <a:spLocks noGrp="1"/>
          </p:cNvSpPr>
          <p:nvPr>
            <p:ph type="sldNum" sz="quarter" idx="12"/>
          </p:nvPr>
        </p:nvSpPr>
        <p:spPr/>
        <p:txBody>
          <a:bodyPr/>
          <a:lstStyle/>
          <a:p>
            <a:fld id="{022BB854-49E6-A443-805D-61C426A97A2A}" type="slidenum">
              <a:rPr lang="en-US" smtClean="0"/>
              <a:t>31</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6971" y="3997620"/>
            <a:ext cx="4551086" cy="2083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01790" y="6111352"/>
            <a:ext cx="2157963" cy="276999"/>
          </a:xfrm>
          <a:prstGeom prst="rect">
            <a:avLst/>
          </a:prstGeom>
          <a:noFill/>
        </p:spPr>
        <p:txBody>
          <a:bodyPr wrap="none" rtlCol="0">
            <a:spAutoFit/>
          </a:bodyPr>
          <a:lstStyle/>
          <a:p>
            <a:r>
              <a:rPr lang="en-US" sz="1200" dirty="0">
                <a:hlinkClick r:id="rId4"/>
              </a:rPr>
              <a:t>http://speakoutsarasota.com</a:t>
            </a:r>
            <a:r>
              <a:rPr lang="en-US" sz="1200" dirty="0"/>
              <a:t> </a:t>
            </a: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23957" y="165030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331574" y="5978016"/>
            <a:ext cx="2947617" cy="276999"/>
          </a:xfrm>
          <a:prstGeom prst="rect">
            <a:avLst/>
          </a:prstGeom>
        </p:spPr>
        <p:txBody>
          <a:bodyPr wrap="square">
            <a:spAutoFit/>
          </a:bodyPr>
          <a:lstStyle/>
          <a:p>
            <a:r>
              <a:rPr lang="en-US" sz="1200" dirty="0">
                <a:hlinkClick r:id="rId6"/>
              </a:rPr>
              <a:t>http://franklymydearmojo.com</a:t>
            </a:r>
            <a:r>
              <a:rPr lang="en-US" sz="1200" dirty="0"/>
              <a:t> </a:t>
            </a:r>
          </a:p>
        </p:txBody>
      </p:sp>
      <p:grpSp>
        <p:nvGrpSpPr>
          <p:cNvPr id="9" name="Group 8"/>
          <p:cNvGrpSpPr/>
          <p:nvPr/>
        </p:nvGrpSpPr>
        <p:grpSpPr>
          <a:xfrm>
            <a:off x="6122369" y="4093545"/>
            <a:ext cx="2620963" cy="1743075"/>
            <a:chOff x="4139499" y="4117275"/>
            <a:chExt cx="2620963" cy="1743075"/>
          </a:xfrm>
        </p:grpSpPr>
        <p:pic>
          <p:nvPicPr>
            <p:cNvPr id="3076"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39499" y="4117275"/>
              <a:ext cx="262096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175124" y="4560126"/>
              <a:ext cx="1531051" cy="261610"/>
            </a:xfrm>
            <a:prstGeom prst="rect">
              <a:avLst/>
            </a:prstGeom>
            <a:solidFill>
              <a:schemeClr val="bg1"/>
            </a:solidFill>
          </p:spPr>
          <p:txBody>
            <a:bodyPr wrap="square" rtlCol="0">
              <a:spAutoFit/>
            </a:bodyPr>
            <a:lstStyle/>
            <a:p>
              <a:r>
                <a:rPr lang="en-US" sz="1100" b="1" dirty="0"/>
                <a:t>WILL THEY COME ?</a:t>
              </a:r>
            </a:p>
          </p:txBody>
        </p:sp>
      </p:grpSp>
      <p:sp>
        <p:nvSpPr>
          <p:cNvPr id="10" name="TextBox 9"/>
          <p:cNvSpPr txBox="1"/>
          <p:nvPr/>
        </p:nvSpPr>
        <p:spPr>
          <a:xfrm>
            <a:off x="8814584" y="1674193"/>
            <a:ext cx="2316260" cy="1200329"/>
          </a:xfrm>
          <a:prstGeom prst="rect">
            <a:avLst/>
          </a:prstGeom>
          <a:noFill/>
        </p:spPr>
        <p:txBody>
          <a:bodyPr wrap="square" rtlCol="0">
            <a:spAutoFit/>
          </a:bodyPr>
          <a:lstStyle/>
          <a:p>
            <a:r>
              <a:rPr lang="en-US" dirty="0"/>
              <a:t>We will Make DIGGS User Friendly and Provide Quantifiable Benefits</a:t>
            </a:r>
          </a:p>
        </p:txBody>
      </p:sp>
      <p:sp>
        <p:nvSpPr>
          <p:cNvPr id="15" name="TextBox 14"/>
          <p:cNvSpPr txBox="1"/>
          <p:nvPr/>
        </p:nvSpPr>
        <p:spPr>
          <a:xfrm>
            <a:off x="8814584" y="4082294"/>
            <a:ext cx="2316260" cy="1200329"/>
          </a:xfrm>
          <a:prstGeom prst="rect">
            <a:avLst/>
          </a:prstGeom>
          <a:noFill/>
        </p:spPr>
        <p:txBody>
          <a:bodyPr wrap="square" rtlCol="0">
            <a:spAutoFit/>
          </a:bodyPr>
          <a:lstStyle/>
          <a:p>
            <a:r>
              <a:rPr lang="en-US" dirty="0"/>
              <a:t>Software Vendors Will Help if They are Confident of Owner Support</a:t>
            </a:r>
          </a:p>
        </p:txBody>
      </p:sp>
      <p:pic>
        <p:nvPicPr>
          <p:cNvPr id="3077" name="Picture 5"/>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976971" y="1517479"/>
            <a:ext cx="4551086" cy="206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387425" y="5742020"/>
            <a:ext cx="209115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a:t>You hold the key!</a:t>
            </a:r>
          </a:p>
        </p:txBody>
      </p:sp>
    </p:spTree>
    <p:extLst>
      <p:ext uri="{BB962C8B-B14F-4D97-AF65-F5344CB8AC3E}">
        <p14:creationId xmlns:p14="http://schemas.microsoft.com/office/powerpoint/2010/main" val="217236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5"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the Future</a:t>
            </a:r>
          </a:p>
        </p:txBody>
      </p:sp>
      <p:sp>
        <p:nvSpPr>
          <p:cNvPr id="7171" name="Rectangle 3"/>
          <p:cNvSpPr>
            <a:spLocks noGrp="1" noChangeArrowheads="1"/>
          </p:cNvSpPr>
          <p:nvPr>
            <p:ph idx="1"/>
          </p:nvPr>
        </p:nvSpPr>
        <p:spPr/>
        <p:txBody>
          <a:bodyPr/>
          <a:lstStyle/>
          <a:p>
            <a:pPr marL="0" indent="0">
              <a:buNone/>
            </a:pPr>
            <a:r>
              <a:rPr lang="en-US" altLang="en-US" sz="2200" u="sng" dirty="0"/>
              <a:t>FHWA</a:t>
            </a:r>
          </a:p>
          <a:p>
            <a:r>
              <a:rPr lang="en-US" altLang="en-US" sz="2200" dirty="0"/>
              <a:t>Develop guidance and education for:</a:t>
            </a:r>
          </a:p>
          <a:p>
            <a:pPr lvl="1"/>
            <a:r>
              <a:rPr lang="en-US" altLang="en-US" sz="1800" dirty="0"/>
              <a:t>Management of Geotechnical Information</a:t>
            </a:r>
          </a:p>
          <a:p>
            <a:pPr lvl="1"/>
            <a:r>
              <a:rPr lang="en-US" altLang="en-US" sz="1800" dirty="0"/>
              <a:t>Communication of Geotechnical Information</a:t>
            </a:r>
            <a:endParaRPr lang="en-US" altLang="en-US" sz="2200" dirty="0"/>
          </a:p>
          <a:p>
            <a:r>
              <a:rPr lang="en-US" altLang="en-US" sz="2200" dirty="0"/>
              <a:t>Advocate research on “Big Data” management </a:t>
            </a:r>
            <a:endParaRPr lang="en-US" altLang="en-US" sz="1800" dirty="0"/>
          </a:p>
          <a:p>
            <a:r>
              <a:rPr lang="en-US" altLang="en-US" sz="2200" dirty="0"/>
              <a:t>Promote DIGGS as transfer protocol for communication of geotechnical data</a:t>
            </a:r>
          </a:p>
          <a:p>
            <a:endParaRPr lang="en-US" altLang="en-US" sz="2200" dirty="0"/>
          </a:p>
          <a:p>
            <a:pPr marL="0" indent="0">
              <a:buNone/>
            </a:pPr>
            <a:r>
              <a:rPr lang="en-US" altLang="en-US" sz="2200" u="sng" dirty="0"/>
              <a:t>Geo-Institute</a:t>
            </a:r>
          </a:p>
          <a:p>
            <a:r>
              <a:rPr lang="en-US" altLang="en-US" sz="2200" dirty="0"/>
              <a:t>Solicit support and participation from public and private organizations</a:t>
            </a:r>
          </a:p>
          <a:p>
            <a:r>
              <a:rPr lang="en-US" altLang="en-US" sz="2200" dirty="0"/>
              <a:t>Identify a sustainable business model to ensure growth</a:t>
            </a:r>
          </a:p>
          <a:p>
            <a:r>
              <a:rPr lang="en-US" altLang="en-US" sz="2200" dirty="0"/>
              <a:t>Establish committees to help future development</a:t>
            </a:r>
          </a:p>
          <a:p>
            <a:r>
              <a:rPr lang="en-US" altLang="en-US" sz="2200" dirty="0"/>
              <a:t>Solicit software vendor support</a:t>
            </a:r>
          </a:p>
          <a:p>
            <a:endParaRPr lang="en-US" altLang="en-US" sz="22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6722" y="4402667"/>
            <a:ext cx="1799228" cy="2239663"/>
          </a:xfrm>
          <a:prstGeom prst="rect">
            <a:avLst/>
          </a:prstGeom>
        </p:spPr>
      </p:pic>
      <p:sp>
        <p:nvSpPr>
          <p:cNvPr id="3" name="TextBox 2"/>
          <p:cNvSpPr txBox="1"/>
          <p:nvPr/>
        </p:nvSpPr>
        <p:spPr>
          <a:xfrm rot="21162893">
            <a:off x="10482107" y="4763911"/>
            <a:ext cx="92845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a:t>DIGGS</a:t>
            </a:r>
          </a:p>
        </p:txBody>
      </p:sp>
    </p:spTree>
    <p:extLst>
      <p:ext uri="{BB962C8B-B14F-4D97-AF65-F5344CB8AC3E}">
        <p14:creationId xmlns:p14="http://schemas.microsoft.com/office/powerpoint/2010/main" val="49898286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Ready for You</a:t>
            </a:r>
          </a:p>
        </p:txBody>
      </p:sp>
      <p:sp>
        <p:nvSpPr>
          <p:cNvPr id="4" name="Slide Number Placeholder 3"/>
          <p:cNvSpPr>
            <a:spLocks noGrp="1"/>
          </p:cNvSpPr>
          <p:nvPr>
            <p:ph type="sldNum" sz="quarter" idx="12"/>
          </p:nvPr>
        </p:nvSpPr>
        <p:spPr/>
        <p:txBody>
          <a:bodyPr/>
          <a:lstStyle/>
          <a:p>
            <a:fld id="{022BB854-49E6-A443-805D-61C426A97A2A}" type="slidenum">
              <a:rPr lang="en-US" smtClean="0"/>
              <a:t>33</a:t>
            </a:fld>
            <a:endParaRPr lang="en-US" dirty="0"/>
          </a:p>
        </p:txBody>
      </p:sp>
      <p:pic>
        <p:nvPicPr>
          <p:cNvPr id="5" name="Picture 4"/>
          <p:cNvPicPr>
            <a:picLocks noChangeAspect="1"/>
          </p:cNvPicPr>
          <p:nvPr/>
        </p:nvPicPr>
        <p:blipFill>
          <a:blip r:embed="rId2"/>
          <a:stretch>
            <a:fillRect/>
          </a:stretch>
        </p:blipFill>
        <p:spPr>
          <a:xfrm>
            <a:off x="996281" y="1128445"/>
            <a:ext cx="5266987" cy="2475484"/>
          </a:xfrm>
          <a:prstGeom prst="rect">
            <a:avLst/>
          </a:prstGeom>
        </p:spPr>
      </p:pic>
      <p:sp>
        <p:nvSpPr>
          <p:cNvPr id="6" name="Rectangle 5"/>
          <p:cNvSpPr/>
          <p:nvPr/>
        </p:nvSpPr>
        <p:spPr>
          <a:xfrm>
            <a:off x="2941714" y="3576657"/>
            <a:ext cx="1745542" cy="276999"/>
          </a:xfrm>
          <a:prstGeom prst="rect">
            <a:avLst/>
          </a:prstGeom>
        </p:spPr>
        <p:txBody>
          <a:bodyPr wrap="none">
            <a:spAutoFit/>
          </a:bodyPr>
          <a:lstStyle/>
          <a:p>
            <a:r>
              <a:rPr lang="en-US" sz="1200" dirty="0">
                <a:solidFill>
                  <a:srgbClr val="DD4B39"/>
                </a:solidFill>
                <a:hlinkClick r:id="rId3"/>
              </a:rPr>
              <a:t>www. blog.sina.com.cn</a:t>
            </a:r>
            <a:endParaRPr lang="en-US" sz="1200" dirty="0"/>
          </a:p>
        </p:txBody>
      </p:sp>
      <p:pic>
        <p:nvPicPr>
          <p:cNvPr id="7" name="Picture 6"/>
          <p:cNvPicPr>
            <a:picLocks noChangeAspect="1"/>
          </p:cNvPicPr>
          <p:nvPr/>
        </p:nvPicPr>
        <p:blipFill>
          <a:blip r:embed="rId4"/>
          <a:stretch>
            <a:fillRect/>
          </a:stretch>
        </p:blipFill>
        <p:spPr>
          <a:xfrm>
            <a:off x="8237739" y="1163970"/>
            <a:ext cx="3665361" cy="4879918"/>
          </a:xfrm>
          <a:prstGeom prst="rect">
            <a:avLst/>
          </a:prstGeom>
        </p:spPr>
      </p:pic>
      <p:sp>
        <p:nvSpPr>
          <p:cNvPr id="8" name="Rectangle 7"/>
          <p:cNvSpPr/>
          <p:nvPr/>
        </p:nvSpPr>
        <p:spPr>
          <a:xfrm>
            <a:off x="9439228" y="5879940"/>
            <a:ext cx="1695849" cy="276999"/>
          </a:xfrm>
          <a:prstGeom prst="rect">
            <a:avLst/>
          </a:prstGeom>
        </p:spPr>
        <p:txBody>
          <a:bodyPr wrap="none">
            <a:spAutoFit/>
          </a:bodyPr>
          <a:lstStyle/>
          <a:p>
            <a:r>
              <a:rPr lang="en-US" sz="1200" dirty="0">
                <a:solidFill>
                  <a:srgbClr val="DD4B39"/>
                </a:solidFill>
                <a:hlinkClick r:id="rId5"/>
              </a:rPr>
              <a:t>www.SayWhyDoI.com</a:t>
            </a:r>
            <a:endParaRPr lang="en-US" sz="1200" dirty="0"/>
          </a:p>
        </p:txBody>
      </p:sp>
      <p:sp>
        <p:nvSpPr>
          <p:cNvPr id="3" name="TextBox 2"/>
          <p:cNvSpPr txBox="1"/>
          <p:nvPr/>
        </p:nvSpPr>
        <p:spPr>
          <a:xfrm>
            <a:off x="203464" y="3853656"/>
            <a:ext cx="7222042" cy="400110"/>
          </a:xfrm>
          <a:prstGeom prst="rect">
            <a:avLst/>
          </a:prstGeom>
          <a:noFill/>
        </p:spPr>
        <p:txBody>
          <a:bodyPr wrap="none" rtlCol="0">
            <a:spAutoFit/>
          </a:bodyPr>
          <a:lstStyle/>
          <a:p>
            <a:r>
              <a:rPr lang="en-US" sz="2000" b="1" dirty="0"/>
              <a:t>We believe that DIGGS will be successful if you support it</a:t>
            </a:r>
          </a:p>
        </p:txBody>
      </p:sp>
      <p:sp>
        <p:nvSpPr>
          <p:cNvPr id="9" name="TextBox 8"/>
          <p:cNvSpPr txBox="1"/>
          <p:nvPr/>
        </p:nvSpPr>
        <p:spPr>
          <a:xfrm>
            <a:off x="203464" y="5783191"/>
            <a:ext cx="11091498" cy="830997"/>
          </a:xfrm>
          <a:prstGeom prst="rect">
            <a:avLst/>
          </a:prstGeom>
          <a:noFill/>
        </p:spPr>
        <p:txBody>
          <a:bodyPr wrap="none" rtlCol="0">
            <a:spAutoFit/>
          </a:bodyPr>
          <a:lstStyle/>
          <a:p>
            <a:r>
              <a:rPr lang="en-US" sz="2400" b="1" dirty="0"/>
              <a:t>The recruiters are here and standing by today!  </a:t>
            </a:r>
          </a:p>
          <a:p>
            <a:r>
              <a:rPr lang="en-US" sz="2400" b="1" dirty="0"/>
              <a:t>If for some reason you have reservations about support, please contact us</a:t>
            </a:r>
          </a:p>
        </p:txBody>
      </p:sp>
      <p:sp>
        <p:nvSpPr>
          <p:cNvPr id="10" name="TextBox 9"/>
          <p:cNvSpPr txBox="1"/>
          <p:nvPr/>
        </p:nvSpPr>
        <p:spPr>
          <a:xfrm>
            <a:off x="9391250" y="4798733"/>
            <a:ext cx="214317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t>the DIGGS Team</a:t>
            </a:r>
          </a:p>
        </p:txBody>
      </p:sp>
      <p:sp>
        <p:nvSpPr>
          <p:cNvPr id="11" name="TextBox 10"/>
          <p:cNvSpPr txBox="1"/>
          <p:nvPr/>
        </p:nvSpPr>
        <p:spPr>
          <a:xfrm>
            <a:off x="8444090" y="4364756"/>
            <a:ext cx="59831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We</a:t>
            </a:r>
          </a:p>
        </p:txBody>
      </p:sp>
    </p:spTree>
    <p:extLst>
      <p:ext uri="{BB962C8B-B14F-4D97-AF65-F5344CB8AC3E}">
        <p14:creationId xmlns:p14="http://schemas.microsoft.com/office/powerpoint/2010/main" val="2748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p:bldP spid="9" grpId="0"/>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4" name="Slide Number Placeholder 3"/>
          <p:cNvSpPr>
            <a:spLocks noGrp="1"/>
          </p:cNvSpPr>
          <p:nvPr>
            <p:ph type="sldNum" sz="quarter" idx="12"/>
          </p:nvPr>
        </p:nvSpPr>
        <p:spPr/>
        <p:txBody>
          <a:bodyPr/>
          <a:lstStyle/>
          <a:p>
            <a:fld id="{022BB854-49E6-A443-805D-61C426A97A2A}" type="slidenum">
              <a:rPr lang="en-US" smtClean="0"/>
              <a:t>34</a:t>
            </a:fld>
            <a:endParaRPr lang="en-US" dirty="0"/>
          </a:p>
        </p:txBody>
      </p:sp>
      <p:pic>
        <p:nvPicPr>
          <p:cNvPr id="5" name="Picture 4"/>
          <p:cNvPicPr>
            <a:picLocks noChangeAspect="1"/>
          </p:cNvPicPr>
          <p:nvPr/>
        </p:nvPicPr>
        <p:blipFill>
          <a:blip r:embed="rId2"/>
          <a:stretch>
            <a:fillRect/>
          </a:stretch>
        </p:blipFill>
        <p:spPr>
          <a:xfrm>
            <a:off x="982133" y="1323987"/>
            <a:ext cx="3764387" cy="2522139"/>
          </a:xfrm>
          <a:prstGeom prst="rect">
            <a:avLst/>
          </a:prstGeom>
        </p:spPr>
      </p:pic>
      <p:sp>
        <p:nvSpPr>
          <p:cNvPr id="6" name="Rectangle 5"/>
          <p:cNvSpPr/>
          <p:nvPr/>
        </p:nvSpPr>
        <p:spPr>
          <a:xfrm>
            <a:off x="1808540" y="3897915"/>
            <a:ext cx="2247282" cy="276999"/>
          </a:xfrm>
          <a:prstGeom prst="rect">
            <a:avLst/>
          </a:prstGeom>
        </p:spPr>
        <p:txBody>
          <a:bodyPr wrap="none">
            <a:spAutoFit/>
          </a:bodyPr>
          <a:lstStyle/>
          <a:p>
            <a:r>
              <a:rPr lang="en-US" sz="1200" dirty="0">
                <a:solidFill>
                  <a:srgbClr val="DD4B39"/>
                </a:solidFill>
                <a:hlinkClick r:id="rId3"/>
              </a:rPr>
              <a:t>www.cyber8technologies.com</a:t>
            </a:r>
            <a:r>
              <a:rPr lang="en-US" sz="1200" dirty="0">
                <a:solidFill>
                  <a:srgbClr val="DD4B39"/>
                </a:solidFill>
              </a:rPr>
              <a:t> </a:t>
            </a:r>
            <a:endParaRPr lang="en-US" sz="1200"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1901" y="1205106"/>
            <a:ext cx="4375088" cy="4311144"/>
          </a:xfrm>
          <a:prstGeom prst="rect">
            <a:avLst/>
          </a:prstGeom>
        </p:spPr>
      </p:pic>
      <p:sp>
        <p:nvSpPr>
          <p:cNvPr id="8" name="Rectangle 7"/>
          <p:cNvSpPr/>
          <p:nvPr/>
        </p:nvSpPr>
        <p:spPr>
          <a:xfrm>
            <a:off x="8565957" y="5516250"/>
            <a:ext cx="1686231" cy="276999"/>
          </a:xfrm>
          <a:prstGeom prst="rect">
            <a:avLst/>
          </a:prstGeom>
        </p:spPr>
        <p:txBody>
          <a:bodyPr wrap="none">
            <a:spAutoFit/>
          </a:bodyPr>
          <a:lstStyle/>
          <a:p>
            <a:r>
              <a:rPr lang="en-US" sz="1200" dirty="0">
                <a:solidFill>
                  <a:srgbClr val="DD4B39"/>
                </a:solidFill>
                <a:hlinkClick r:id="rId5"/>
              </a:rPr>
              <a:t>www.dreamstime.com</a:t>
            </a:r>
            <a:endParaRPr lang="en-US" sz="1200" dirty="0"/>
          </a:p>
        </p:txBody>
      </p:sp>
      <p:sp>
        <p:nvSpPr>
          <p:cNvPr id="3" name="TextBox 2"/>
          <p:cNvSpPr txBox="1"/>
          <p:nvPr/>
        </p:nvSpPr>
        <p:spPr>
          <a:xfrm>
            <a:off x="914400" y="5355131"/>
            <a:ext cx="4287007" cy="984885"/>
          </a:xfrm>
          <a:prstGeom prst="rect">
            <a:avLst/>
          </a:prstGeom>
          <a:noFill/>
        </p:spPr>
        <p:txBody>
          <a:bodyPr wrap="none" rtlCol="0">
            <a:spAutoFit/>
          </a:bodyPr>
          <a:lstStyle/>
          <a:p>
            <a:r>
              <a:rPr lang="en-US" sz="2000" b="1" dirty="0"/>
              <a:t>DIGGS is Ready….but</a:t>
            </a:r>
          </a:p>
          <a:p>
            <a:endParaRPr lang="en-US" dirty="0"/>
          </a:p>
          <a:p>
            <a:r>
              <a:rPr lang="en-US" sz="2000" b="1" dirty="0"/>
              <a:t>The Transformation from Ho-Hum</a:t>
            </a:r>
          </a:p>
        </p:txBody>
      </p:sp>
      <p:sp>
        <p:nvSpPr>
          <p:cNvPr id="10" name="TextBox 9"/>
          <p:cNvSpPr txBox="1"/>
          <p:nvPr/>
        </p:nvSpPr>
        <p:spPr>
          <a:xfrm>
            <a:off x="5046532" y="5934690"/>
            <a:ext cx="5205656" cy="400110"/>
          </a:xfrm>
          <a:prstGeom prst="rect">
            <a:avLst/>
          </a:prstGeom>
          <a:noFill/>
        </p:spPr>
        <p:txBody>
          <a:bodyPr wrap="none" rtlCol="0">
            <a:spAutoFit/>
          </a:bodyPr>
          <a:lstStyle/>
          <a:p>
            <a:r>
              <a:rPr lang="en-US" sz="2000" b="1" dirty="0"/>
              <a:t>to Unbridled Excitement Depends on You</a:t>
            </a:r>
          </a:p>
        </p:txBody>
      </p:sp>
    </p:spTree>
    <p:extLst>
      <p:ext uri="{BB962C8B-B14F-4D97-AF65-F5344CB8AC3E}">
        <p14:creationId xmlns:p14="http://schemas.microsoft.com/office/powerpoint/2010/main" val="281247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Organization</a:t>
            </a:r>
            <a:endParaRPr lang="en-US" sz="2000" dirty="0"/>
          </a:p>
        </p:txBody>
      </p:sp>
      <p:sp>
        <p:nvSpPr>
          <p:cNvPr id="3" name="Content Placeholder 2"/>
          <p:cNvSpPr>
            <a:spLocks noGrp="1"/>
          </p:cNvSpPr>
          <p:nvPr>
            <p:ph idx="1"/>
          </p:nvPr>
        </p:nvSpPr>
        <p:spPr/>
        <p:txBody>
          <a:bodyPr/>
          <a:lstStyle/>
          <a:p>
            <a:r>
              <a:rPr lang="en-US" dirty="0"/>
              <a:t>What is DIGGS?</a:t>
            </a:r>
          </a:p>
          <a:p>
            <a:r>
              <a:rPr lang="en-US" dirty="0"/>
              <a:t>Why DIGGS is Important for You?</a:t>
            </a:r>
          </a:p>
          <a:p>
            <a:r>
              <a:rPr lang="en-US" dirty="0"/>
              <a:t>How DIGGS Will Work?</a:t>
            </a:r>
          </a:p>
          <a:p>
            <a:r>
              <a:rPr lang="en-US" dirty="0"/>
              <a:t>DIGGS, FHWA, and Geo-Institute</a:t>
            </a:r>
          </a:p>
          <a:p>
            <a:r>
              <a:rPr lang="en-US" dirty="0"/>
              <a:t>Your Critical Role in DIGGS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35624" y="1313120"/>
            <a:ext cx="24003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32748" y="3234777"/>
            <a:ext cx="2648033" cy="276999"/>
          </a:xfrm>
          <a:prstGeom prst="rect">
            <a:avLst/>
          </a:prstGeom>
          <a:noFill/>
        </p:spPr>
        <p:txBody>
          <a:bodyPr wrap="none" rtlCol="0">
            <a:spAutoFit/>
          </a:bodyPr>
          <a:lstStyle/>
          <a:p>
            <a:r>
              <a:rPr lang="en-US" sz="1200" dirty="0">
                <a:hlinkClick r:id="rId3"/>
              </a:rPr>
              <a:t>www.theblackboxclub.blogspot.com</a:t>
            </a:r>
            <a:r>
              <a:rPr lang="en-US" sz="1200" dirty="0"/>
              <a:t> </a:t>
            </a:r>
            <a:endParaRPr lang="en-US" sz="1000"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50608" y="3818555"/>
            <a:ext cx="3418401" cy="256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03694" y="6358983"/>
            <a:ext cx="3013517" cy="276999"/>
          </a:xfrm>
          <a:prstGeom prst="rect">
            <a:avLst/>
          </a:prstGeom>
          <a:noFill/>
        </p:spPr>
        <p:txBody>
          <a:bodyPr wrap="none" rtlCol="0">
            <a:spAutoFit/>
          </a:bodyPr>
          <a:lstStyle/>
          <a:p>
            <a:r>
              <a:rPr lang="en-US" sz="1200" dirty="0">
                <a:hlinkClick r:id="rId5"/>
              </a:rPr>
              <a:t>www.thebeausejourpulpit.wordpress.com</a:t>
            </a:r>
            <a:r>
              <a:rPr lang="en-US" sz="1200" dirty="0"/>
              <a:t> </a:t>
            </a:r>
            <a:endParaRPr lang="en-US" sz="1000" dirty="0"/>
          </a:p>
        </p:txBody>
      </p:sp>
      <p:sp>
        <p:nvSpPr>
          <p:cNvPr id="6" name="TextBox 5"/>
          <p:cNvSpPr txBox="1"/>
          <p:nvPr/>
        </p:nvSpPr>
        <p:spPr>
          <a:xfrm>
            <a:off x="6915235" y="3993009"/>
            <a:ext cx="3922869" cy="923330"/>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tx1">
                    <a:lumMod val="65000"/>
                    <a:lumOff val="35000"/>
                  </a:schemeClr>
                </a:solidFill>
              </a:rPr>
              <a:t>Bury that Sucker…not interested</a:t>
            </a:r>
          </a:p>
          <a:p>
            <a:pPr marL="285750" indent="-285750">
              <a:buFont typeface="Arial" panose="020B0604020202020204" pitchFamily="34" charset="0"/>
              <a:buChar char="•"/>
            </a:pP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Only Heaven Could be Better</a:t>
            </a:r>
          </a:p>
        </p:txBody>
      </p:sp>
      <p:sp>
        <p:nvSpPr>
          <p:cNvPr id="7" name="TextBox 6"/>
          <p:cNvSpPr txBox="1"/>
          <p:nvPr/>
        </p:nvSpPr>
        <p:spPr>
          <a:xfrm>
            <a:off x="7138415" y="5435652"/>
            <a:ext cx="3040083" cy="923330"/>
          </a:xfrm>
          <a:prstGeom prst="rect">
            <a:avLst/>
          </a:prstGeom>
          <a:noFill/>
        </p:spPr>
        <p:txBody>
          <a:bodyPr wrap="square" rtlCol="0">
            <a:spAutoFit/>
          </a:bodyPr>
          <a:lstStyle/>
          <a:p>
            <a:r>
              <a:rPr lang="en-US" b="1" i="1" dirty="0">
                <a:solidFill>
                  <a:schemeClr val="tx1">
                    <a:lumMod val="65000"/>
                    <a:lumOff val="35000"/>
                  </a:schemeClr>
                </a:solidFill>
              </a:rPr>
              <a:t>With your help, we believe that the latter will be a reality!</a:t>
            </a:r>
          </a:p>
        </p:txBody>
      </p:sp>
      <p:sp>
        <p:nvSpPr>
          <p:cNvPr id="10" name="Oval 9"/>
          <p:cNvSpPr/>
          <p:nvPr/>
        </p:nvSpPr>
        <p:spPr>
          <a:xfrm>
            <a:off x="7075020" y="4391934"/>
            <a:ext cx="3497283" cy="66282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022BB854-49E6-A443-805D-61C426A97A2A}" type="slidenum">
              <a:rPr lang="en-US" smtClean="0"/>
              <a:t>4</a:t>
            </a:fld>
            <a:endParaRPr lang="en-US" dirty="0"/>
          </a:p>
        </p:txBody>
      </p:sp>
      <p:sp>
        <p:nvSpPr>
          <p:cNvPr id="9" name="TextBox 8"/>
          <p:cNvSpPr txBox="1"/>
          <p:nvPr/>
        </p:nvSpPr>
        <p:spPr>
          <a:xfrm>
            <a:off x="6835122" y="3572539"/>
            <a:ext cx="3711272" cy="369332"/>
          </a:xfrm>
          <a:prstGeom prst="rect">
            <a:avLst/>
          </a:prstGeom>
          <a:noFill/>
        </p:spPr>
        <p:txBody>
          <a:bodyPr wrap="none" rtlCol="0">
            <a:spAutoFit/>
          </a:bodyPr>
          <a:lstStyle/>
          <a:p>
            <a:r>
              <a:rPr lang="en-US" b="1" u="sng" dirty="0">
                <a:solidFill>
                  <a:schemeClr val="tx1">
                    <a:lumMod val="65000"/>
                    <a:lumOff val="35000"/>
                  </a:schemeClr>
                </a:solidFill>
              </a:rPr>
              <a:t>Standardized Geotechnical Data</a:t>
            </a:r>
          </a:p>
        </p:txBody>
      </p:sp>
    </p:spTree>
    <p:extLst>
      <p:ext uri="{BB962C8B-B14F-4D97-AF65-F5344CB8AC3E}">
        <p14:creationId xmlns:p14="http://schemas.microsoft.com/office/powerpoint/2010/main" val="393399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Afternoon’s Agenda</a:t>
            </a:r>
          </a:p>
        </p:txBody>
      </p:sp>
      <p:sp>
        <p:nvSpPr>
          <p:cNvPr id="3" name="Content Placeholder 2"/>
          <p:cNvSpPr>
            <a:spLocks noGrp="1"/>
          </p:cNvSpPr>
          <p:nvPr>
            <p:ph idx="1"/>
          </p:nvPr>
        </p:nvSpPr>
        <p:spPr/>
        <p:txBody>
          <a:bodyPr>
            <a:normAutofit/>
          </a:bodyPr>
          <a:lstStyle/>
          <a:p>
            <a:pPr marL="0" indent="0">
              <a:buNone/>
            </a:pPr>
            <a:r>
              <a:rPr lang="en-US" dirty="0"/>
              <a:t>We are in the midst of a major paradigm shift within our profession and we applaud the 2016 STGEC Organizing Committee for its insight and support</a:t>
            </a:r>
          </a:p>
          <a:p>
            <a:endParaRPr lang="en-US" dirty="0"/>
          </a:p>
          <a:p>
            <a:r>
              <a:rPr lang="en-US" dirty="0"/>
              <a:t>The Long Wait is Over…DIGGS is Here</a:t>
            </a:r>
          </a:p>
          <a:p>
            <a:pPr lvl="1"/>
            <a:r>
              <a:rPr lang="en-US" dirty="0"/>
              <a:t>Robert Bachus and Silas Nichols – On behalf of the Geo-Institute and FHWA </a:t>
            </a:r>
          </a:p>
          <a:p>
            <a:r>
              <a:rPr lang="en-US" dirty="0"/>
              <a:t>Single Source Data Entry via Data Interchange</a:t>
            </a:r>
          </a:p>
          <a:p>
            <a:pPr lvl="1"/>
            <a:r>
              <a:rPr lang="en-US" dirty="0"/>
              <a:t>Scott Deaton - Dataforensics</a:t>
            </a:r>
          </a:p>
          <a:p>
            <a:r>
              <a:rPr lang="en-US" dirty="0"/>
              <a:t>Information Modeling Systems </a:t>
            </a:r>
          </a:p>
          <a:p>
            <a:pPr lvl="1"/>
            <a:r>
              <a:rPr lang="en-US" dirty="0"/>
              <a:t>Nicholas Loubier - Bentley</a:t>
            </a:r>
          </a:p>
          <a:p>
            <a:pPr lvl="1"/>
            <a:endParaRPr lang="en-US" dirty="0"/>
          </a:p>
          <a:p>
            <a:pPr marL="0" indent="0">
              <a:buNone/>
            </a:pPr>
            <a:r>
              <a:rPr lang="en-US" dirty="0"/>
              <a:t>Three different presentations…all focused on geotechnical data management!</a:t>
            </a:r>
          </a:p>
        </p:txBody>
      </p:sp>
      <p:sp>
        <p:nvSpPr>
          <p:cNvPr id="4" name="Slide Number Placeholder 3"/>
          <p:cNvSpPr>
            <a:spLocks noGrp="1"/>
          </p:cNvSpPr>
          <p:nvPr>
            <p:ph type="sldNum" sz="quarter" idx="12"/>
          </p:nvPr>
        </p:nvSpPr>
        <p:spPr/>
        <p:txBody>
          <a:bodyPr/>
          <a:lstStyle/>
          <a:p>
            <a:fld id="{022BB854-49E6-A443-805D-61C426A97A2A}" type="slidenum">
              <a:rPr lang="en-US" smtClean="0"/>
              <a:t>5</a:t>
            </a:fld>
            <a:endParaRPr lang="en-US" dirty="0"/>
          </a:p>
        </p:txBody>
      </p:sp>
    </p:spTree>
    <p:extLst>
      <p:ext uri="{BB962C8B-B14F-4D97-AF65-F5344CB8AC3E}">
        <p14:creationId xmlns:p14="http://schemas.microsoft.com/office/powerpoint/2010/main" val="404763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116" y="189361"/>
            <a:ext cx="5709684" cy="855663"/>
          </a:xfrm>
        </p:spPr>
        <p:txBody>
          <a:bodyPr>
            <a:normAutofit/>
          </a:bodyPr>
          <a:lstStyle/>
          <a:p>
            <a:pPr algn="r"/>
            <a:r>
              <a:rPr lang="en-US" dirty="0"/>
              <a:t>Geotechnical Data Management </a:t>
            </a:r>
            <a:br>
              <a:rPr lang="en-US" dirty="0"/>
            </a:br>
            <a:r>
              <a:rPr lang="en-US" dirty="0"/>
              <a:t>The Problem… Big Data</a:t>
            </a:r>
          </a:p>
        </p:txBody>
      </p:sp>
      <p:pic>
        <p:nvPicPr>
          <p:cNvPr id="1026" name="Picture 2" descr="http://olap.com/wp-content/uploads/2013/11/bigstock-Big-data-concept-in-word-tag-c-49922318.jpg">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38400" y="1524001"/>
            <a:ext cx="7810053" cy="40341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17896" y="5234976"/>
            <a:ext cx="1208536" cy="276999"/>
          </a:xfrm>
          <a:prstGeom prst="rect">
            <a:avLst/>
          </a:prstGeom>
          <a:noFill/>
        </p:spPr>
        <p:txBody>
          <a:bodyPr wrap="none" rtlCol="0">
            <a:spAutoFit/>
          </a:bodyPr>
          <a:lstStyle/>
          <a:p>
            <a:r>
              <a:rPr lang="en-US" sz="1200" dirty="0">
                <a:hlinkClick r:id="rId4"/>
              </a:rPr>
              <a:t>www.clap.com</a:t>
            </a:r>
            <a:r>
              <a:rPr lang="en-US" sz="1200" dirty="0"/>
              <a:t> </a:t>
            </a:r>
          </a:p>
        </p:txBody>
      </p:sp>
      <p:sp>
        <p:nvSpPr>
          <p:cNvPr id="7" name="TextBox 6"/>
          <p:cNvSpPr txBox="1"/>
          <p:nvPr/>
        </p:nvSpPr>
        <p:spPr>
          <a:xfrm>
            <a:off x="1752600" y="5943600"/>
            <a:ext cx="7391400" cy="738664"/>
          </a:xfrm>
          <a:prstGeom prst="rect">
            <a:avLst/>
          </a:prstGeom>
          <a:noFill/>
        </p:spPr>
        <p:txBody>
          <a:bodyPr wrap="square" rtlCol="0">
            <a:spAutoFit/>
          </a:bodyPr>
          <a:lstStyle/>
          <a:p>
            <a:pPr algn="l"/>
            <a:r>
              <a:rPr lang="en-US" sz="1400" dirty="0"/>
              <a:t>Big data is a broad term for data sets so large or complex that traditional data processing applications are inadequate.  Challenges include analysis, capture, data curation, search, storage, transfer, visualization, and information privacy. (after Wikipedia.com)</a:t>
            </a:r>
          </a:p>
        </p:txBody>
      </p:sp>
      <p:cxnSp>
        <p:nvCxnSpPr>
          <p:cNvPr id="4" name="Straight Connector 3"/>
          <p:cNvCxnSpPr/>
          <p:nvPr/>
        </p:nvCxnSpPr>
        <p:spPr>
          <a:xfrm>
            <a:off x="6728178" y="6197600"/>
            <a:ext cx="209973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752600" y="6400801"/>
            <a:ext cx="2288822" cy="244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10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Big Data…Big Standardized Data….</a:t>
            </a:r>
            <a:br>
              <a:rPr lang="en-US" dirty="0"/>
            </a:br>
            <a:r>
              <a:rPr lang="en-US" dirty="0"/>
              <a:t>Big Fat Hairy Deal!</a:t>
            </a:r>
          </a:p>
        </p:txBody>
      </p:sp>
      <p:sp>
        <p:nvSpPr>
          <p:cNvPr id="4" name="Slide Number Placeholder 3"/>
          <p:cNvSpPr>
            <a:spLocks noGrp="1"/>
          </p:cNvSpPr>
          <p:nvPr>
            <p:ph type="sldNum" sz="quarter" idx="12"/>
          </p:nvPr>
        </p:nvSpPr>
        <p:spPr/>
        <p:txBody>
          <a:bodyPr/>
          <a:lstStyle/>
          <a:p>
            <a:fld id="{022BB854-49E6-A443-805D-61C426A97A2A}" type="slidenum">
              <a:rPr lang="en-US" smtClean="0"/>
              <a:t>7</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2314" y="1444021"/>
            <a:ext cx="2054979" cy="1368616"/>
          </a:xfrm>
          <a:prstGeom prst="rect">
            <a:avLst/>
          </a:prstGeom>
        </p:spPr>
      </p:pic>
      <p:sp>
        <p:nvSpPr>
          <p:cNvPr id="6" name="Rectangle 5"/>
          <p:cNvSpPr/>
          <p:nvPr/>
        </p:nvSpPr>
        <p:spPr>
          <a:xfrm>
            <a:off x="253722" y="2650946"/>
            <a:ext cx="1992405" cy="276999"/>
          </a:xfrm>
          <a:prstGeom prst="rect">
            <a:avLst/>
          </a:prstGeom>
        </p:spPr>
        <p:txBody>
          <a:bodyPr wrap="none">
            <a:spAutoFit/>
          </a:bodyPr>
          <a:lstStyle/>
          <a:p>
            <a:r>
              <a:rPr lang="en-US" sz="1200" dirty="0">
                <a:hlinkClick r:id="rId3"/>
              </a:rPr>
              <a:t>www.quotesgram500.com</a:t>
            </a:r>
            <a:r>
              <a:rPr lang="en-US" sz="1200" dirty="0"/>
              <a:t> </a:t>
            </a:r>
            <a:endParaRPr lang="en-US" sz="1200"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7380" y="3320252"/>
            <a:ext cx="2383242" cy="3174401"/>
          </a:xfrm>
          <a:prstGeom prst="rect">
            <a:avLst/>
          </a:prstGeom>
        </p:spPr>
      </p:pic>
      <p:sp>
        <p:nvSpPr>
          <p:cNvPr id="8" name="Rectangle 7"/>
          <p:cNvSpPr/>
          <p:nvPr/>
        </p:nvSpPr>
        <p:spPr>
          <a:xfrm>
            <a:off x="2650602" y="6501385"/>
            <a:ext cx="1516313" cy="276999"/>
          </a:xfrm>
          <a:prstGeom prst="rect">
            <a:avLst/>
          </a:prstGeom>
        </p:spPr>
        <p:txBody>
          <a:bodyPr wrap="none">
            <a:spAutoFit/>
          </a:bodyPr>
          <a:lstStyle/>
          <a:p>
            <a:r>
              <a:rPr lang="en-US" sz="1200" dirty="0">
                <a:hlinkClick r:id="rId5"/>
              </a:rPr>
              <a:t>www.pinterest.com</a:t>
            </a:r>
            <a:r>
              <a:rPr lang="en-US" sz="1200" dirty="0"/>
              <a:t> </a:t>
            </a:r>
            <a:endParaRPr lang="en-US" sz="1200" dirty="0"/>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30289" y="1498976"/>
            <a:ext cx="2014281" cy="1313661"/>
          </a:xfrm>
          <a:prstGeom prst="rect">
            <a:avLst/>
          </a:prstGeom>
        </p:spPr>
      </p:pic>
      <p:sp>
        <p:nvSpPr>
          <p:cNvPr id="10" name="Rectangle 9"/>
          <p:cNvSpPr/>
          <p:nvPr/>
        </p:nvSpPr>
        <p:spPr>
          <a:xfrm>
            <a:off x="8544570" y="2650945"/>
            <a:ext cx="1846531" cy="276999"/>
          </a:xfrm>
          <a:prstGeom prst="rect">
            <a:avLst/>
          </a:prstGeom>
        </p:spPr>
        <p:txBody>
          <a:bodyPr wrap="none">
            <a:spAutoFit/>
          </a:bodyPr>
          <a:lstStyle/>
          <a:p>
            <a:r>
              <a:rPr lang="en-US" sz="1200" dirty="0">
                <a:hlinkClick r:id="rId7"/>
              </a:rPr>
              <a:t>www.goingconcern.com</a:t>
            </a:r>
            <a:r>
              <a:rPr lang="en-US" sz="1200" dirty="0"/>
              <a:t> </a:t>
            </a:r>
            <a:endParaRPr lang="en-US" sz="1200" dirty="0"/>
          </a:p>
        </p:txBody>
      </p:sp>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28800" y="3320252"/>
            <a:ext cx="5020299" cy="3133638"/>
          </a:xfrm>
          <a:prstGeom prst="rect">
            <a:avLst/>
          </a:prstGeom>
        </p:spPr>
      </p:pic>
      <p:sp>
        <p:nvSpPr>
          <p:cNvPr id="12" name="Rectangle 11"/>
          <p:cNvSpPr/>
          <p:nvPr/>
        </p:nvSpPr>
        <p:spPr>
          <a:xfrm>
            <a:off x="6357318" y="6501385"/>
            <a:ext cx="1779205" cy="276999"/>
          </a:xfrm>
          <a:prstGeom prst="rect">
            <a:avLst/>
          </a:prstGeom>
        </p:spPr>
        <p:txBody>
          <a:bodyPr wrap="none">
            <a:spAutoFit/>
          </a:bodyPr>
          <a:lstStyle/>
          <a:p>
            <a:r>
              <a:rPr lang="en-US" sz="1200" dirty="0">
                <a:hlinkClick r:id="rId9"/>
              </a:rPr>
              <a:t>www.thetelegraph.com</a:t>
            </a:r>
            <a:r>
              <a:rPr lang="en-US" sz="1200" dirty="0"/>
              <a:t> </a:t>
            </a:r>
            <a:endParaRPr lang="en-US" sz="1200" dirty="0"/>
          </a:p>
        </p:txBody>
      </p:sp>
      <p:sp>
        <p:nvSpPr>
          <p:cNvPr id="13" name="TextBox 12"/>
          <p:cNvSpPr txBox="1"/>
          <p:nvPr/>
        </p:nvSpPr>
        <p:spPr>
          <a:xfrm>
            <a:off x="2117379" y="1098022"/>
            <a:ext cx="2582758" cy="369332"/>
          </a:xfrm>
          <a:prstGeom prst="rect">
            <a:avLst/>
          </a:prstGeom>
          <a:noFill/>
        </p:spPr>
        <p:txBody>
          <a:bodyPr wrap="none" rtlCol="0">
            <a:spAutoFit/>
          </a:bodyPr>
          <a:lstStyle/>
          <a:p>
            <a:r>
              <a:rPr lang="en-US" dirty="0"/>
              <a:t>Red-headed Step Child</a:t>
            </a:r>
          </a:p>
        </p:txBody>
      </p:sp>
      <p:sp>
        <p:nvSpPr>
          <p:cNvPr id="14" name="TextBox 13"/>
          <p:cNvSpPr txBox="1"/>
          <p:nvPr/>
        </p:nvSpPr>
        <p:spPr>
          <a:xfrm>
            <a:off x="6288208" y="2968507"/>
            <a:ext cx="1980029" cy="369332"/>
          </a:xfrm>
          <a:prstGeom prst="rect">
            <a:avLst/>
          </a:prstGeom>
          <a:noFill/>
        </p:spPr>
        <p:txBody>
          <a:bodyPr wrap="none" rtlCol="0">
            <a:spAutoFit/>
          </a:bodyPr>
          <a:lstStyle/>
          <a:p>
            <a:r>
              <a:rPr lang="en-US" dirty="0"/>
              <a:t>Just Plain Boring!</a:t>
            </a:r>
          </a:p>
        </p:txBody>
      </p:sp>
      <p:sp>
        <p:nvSpPr>
          <p:cNvPr id="15" name="TextBox 14"/>
          <p:cNvSpPr txBox="1"/>
          <p:nvPr/>
        </p:nvSpPr>
        <p:spPr>
          <a:xfrm>
            <a:off x="2752023" y="2937275"/>
            <a:ext cx="1326004" cy="369332"/>
          </a:xfrm>
          <a:prstGeom prst="rect">
            <a:avLst/>
          </a:prstGeom>
          <a:noFill/>
        </p:spPr>
        <p:txBody>
          <a:bodyPr wrap="none" rtlCol="0">
            <a:spAutoFit/>
          </a:bodyPr>
          <a:lstStyle/>
          <a:p>
            <a:r>
              <a:rPr lang="en-US" dirty="0"/>
              <a:t>Bewildered</a:t>
            </a:r>
          </a:p>
        </p:txBody>
      </p:sp>
      <p:sp>
        <p:nvSpPr>
          <p:cNvPr id="16" name="TextBox 15"/>
          <p:cNvSpPr txBox="1"/>
          <p:nvPr/>
        </p:nvSpPr>
        <p:spPr>
          <a:xfrm>
            <a:off x="6733362" y="1129644"/>
            <a:ext cx="1608133" cy="369332"/>
          </a:xfrm>
          <a:prstGeom prst="rect">
            <a:avLst/>
          </a:prstGeom>
          <a:noFill/>
        </p:spPr>
        <p:txBody>
          <a:bodyPr wrap="none" rtlCol="0">
            <a:spAutoFit/>
          </a:bodyPr>
          <a:lstStyle/>
          <a:p>
            <a:r>
              <a:rPr lang="en-US" dirty="0"/>
              <a:t>Overwhelmed</a:t>
            </a:r>
          </a:p>
        </p:txBody>
      </p:sp>
    </p:spTree>
    <p:extLst>
      <p:ext uri="{BB962C8B-B14F-4D97-AF65-F5344CB8AC3E}">
        <p14:creationId xmlns:p14="http://schemas.microsoft.com/office/powerpoint/2010/main" val="259259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What is DIGGS?    </a:t>
            </a:r>
            <a:r>
              <a:rPr lang="en-US" sz="2000" dirty="0"/>
              <a:t>(www.diggsml.org)</a:t>
            </a:r>
          </a:p>
        </p:txBody>
      </p:sp>
      <p:sp>
        <p:nvSpPr>
          <p:cNvPr id="3" name="Slide Number Placeholder 2"/>
          <p:cNvSpPr>
            <a:spLocks noGrp="1"/>
          </p:cNvSpPr>
          <p:nvPr>
            <p:ph type="sldNum" sz="quarter" idx="12"/>
          </p:nvPr>
        </p:nvSpPr>
        <p:spPr/>
        <p:txBody>
          <a:bodyPr/>
          <a:lstStyle/>
          <a:p>
            <a:fld id="{022BB854-49E6-A443-805D-61C426A97A2A}" type="slidenum">
              <a:rPr lang="en-US" smtClean="0"/>
              <a:t>8</a:t>
            </a:fld>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86744" y="1229742"/>
            <a:ext cx="6028328" cy="5628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88224" y="3503340"/>
            <a:ext cx="3541103"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u="sng" dirty="0"/>
              <a:t>Very Important</a:t>
            </a:r>
          </a:p>
          <a:p>
            <a:endParaRPr lang="en-US" dirty="0"/>
          </a:p>
          <a:p>
            <a:pPr marL="285750" indent="-285750">
              <a:buFont typeface="Arial" panose="020B0604020202020204" pitchFamily="34" charset="0"/>
              <a:buChar char="•"/>
            </a:pPr>
            <a:r>
              <a:rPr lang="en-US" dirty="0"/>
              <a:t>DIGGS is NOT a database.  </a:t>
            </a:r>
          </a:p>
          <a:p>
            <a:endParaRPr lang="en-US" dirty="0"/>
          </a:p>
          <a:p>
            <a:pPr marL="285750" indent="-285750">
              <a:buFont typeface="Arial" panose="020B0604020202020204" pitchFamily="34" charset="0"/>
              <a:buChar char="•"/>
            </a:pPr>
            <a:r>
              <a:rPr lang="en-US" dirty="0"/>
              <a:t>DIGGS is how you get data into and out of a database.</a:t>
            </a:r>
          </a:p>
        </p:txBody>
      </p:sp>
      <p:sp>
        <p:nvSpPr>
          <p:cNvPr id="5" name="TextBox 4"/>
          <p:cNvSpPr txBox="1"/>
          <p:nvPr/>
        </p:nvSpPr>
        <p:spPr>
          <a:xfrm>
            <a:off x="8433890" y="1509471"/>
            <a:ext cx="304657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Imagine a world where you do not have to cut and paste seven different times to get your “data” ingested</a:t>
            </a:r>
          </a:p>
        </p:txBody>
      </p:sp>
    </p:spTree>
    <p:extLst>
      <p:ext uri="{BB962C8B-B14F-4D97-AF65-F5344CB8AC3E}">
        <p14:creationId xmlns:p14="http://schemas.microsoft.com/office/powerpoint/2010/main" val="253636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DIGGS?</a:t>
            </a:r>
          </a:p>
        </p:txBody>
      </p:sp>
      <p:sp>
        <p:nvSpPr>
          <p:cNvPr id="4" name="Slide Number Placeholder 3"/>
          <p:cNvSpPr>
            <a:spLocks noGrp="1"/>
          </p:cNvSpPr>
          <p:nvPr>
            <p:ph type="sldNum" sz="quarter" idx="12"/>
          </p:nvPr>
        </p:nvSpPr>
        <p:spPr/>
        <p:txBody>
          <a:bodyPr/>
          <a:lstStyle/>
          <a:p>
            <a:fld id="{022BB854-49E6-A443-805D-61C426A97A2A}" type="slidenum">
              <a:rPr lang="en-US" smtClean="0"/>
              <a:t>9</a:t>
            </a:fld>
            <a:endParaRPr lang="en-US" dirty="0"/>
          </a:p>
        </p:txBody>
      </p:sp>
      <p:pic>
        <p:nvPicPr>
          <p:cNvPr id="5" name="Picture 4"/>
          <p:cNvPicPr>
            <a:picLocks noChangeAspect="1"/>
          </p:cNvPicPr>
          <p:nvPr/>
        </p:nvPicPr>
        <p:blipFill>
          <a:blip r:embed="rId2"/>
          <a:stretch>
            <a:fillRect/>
          </a:stretch>
        </p:blipFill>
        <p:spPr>
          <a:xfrm>
            <a:off x="1942786" y="1237866"/>
            <a:ext cx="3942631" cy="4907753"/>
          </a:xfrm>
          <a:prstGeom prst="rect">
            <a:avLst/>
          </a:prstGeom>
        </p:spPr>
      </p:pic>
      <p:sp>
        <p:nvSpPr>
          <p:cNvPr id="6" name="Rectangle 5"/>
          <p:cNvSpPr/>
          <p:nvPr/>
        </p:nvSpPr>
        <p:spPr>
          <a:xfrm>
            <a:off x="2710070" y="6209607"/>
            <a:ext cx="2408061" cy="307777"/>
          </a:xfrm>
          <a:prstGeom prst="rect">
            <a:avLst/>
          </a:prstGeom>
        </p:spPr>
        <p:txBody>
          <a:bodyPr wrap="square">
            <a:spAutoFit/>
          </a:bodyPr>
          <a:lstStyle/>
          <a:p>
            <a:r>
              <a:rPr lang="en-US" sz="1400" dirty="0"/>
              <a:t>www.barnesandnoble.com </a:t>
            </a:r>
            <a:endParaRPr lang="en-US" sz="1400" dirty="0"/>
          </a:p>
        </p:txBody>
      </p:sp>
      <p:sp>
        <p:nvSpPr>
          <p:cNvPr id="8" name="TextBox 7"/>
          <p:cNvSpPr txBox="1"/>
          <p:nvPr/>
        </p:nvSpPr>
        <p:spPr>
          <a:xfrm>
            <a:off x="6071419" y="1665802"/>
            <a:ext cx="586611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t>DIGGS is to </a:t>
            </a:r>
            <a:r>
              <a:rPr lang="en-US" sz="2800" u="sng" dirty="0"/>
              <a:t>Geotechnical Data</a:t>
            </a:r>
            <a:r>
              <a:rPr lang="en-US" sz="2800" dirty="0"/>
              <a:t> what HTML is to the </a:t>
            </a:r>
            <a:r>
              <a:rPr lang="en-US" sz="2800" u="sng" dirty="0"/>
              <a:t>Internet</a:t>
            </a:r>
          </a:p>
        </p:txBody>
      </p:sp>
      <p:sp>
        <p:nvSpPr>
          <p:cNvPr id="9" name="Rectangle 8"/>
          <p:cNvSpPr/>
          <p:nvPr/>
        </p:nvSpPr>
        <p:spPr>
          <a:xfrm>
            <a:off x="6138530" y="3498159"/>
            <a:ext cx="4572000" cy="2308324"/>
          </a:xfrm>
          <a:prstGeom prst="rect">
            <a:avLst/>
          </a:prstGeom>
        </p:spPr>
        <p:txBody>
          <a:bodyPr>
            <a:spAutoFit/>
          </a:bodyPr>
          <a:lstStyle/>
          <a:p>
            <a:pPr algn="ctr"/>
            <a:r>
              <a:rPr lang="en-US" u="sng" dirty="0"/>
              <a:t>Two Important questions:</a:t>
            </a:r>
          </a:p>
          <a:p>
            <a:endParaRPr lang="en-US" u="sng" dirty="0"/>
          </a:p>
          <a:p>
            <a:pPr marL="285750" indent="-285750">
              <a:buFont typeface="Arial" panose="020B0604020202020204" pitchFamily="34" charset="0"/>
              <a:buChar char="•"/>
            </a:pPr>
            <a:r>
              <a:rPr lang="en-US" dirty="0"/>
              <a:t>As long as your browser works and you can navigate through the internet, do you really care what HTML is all about?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Do you need to understand what HTML is to use the internet?</a:t>
            </a:r>
          </a:p>
        </p:txBody>
      </p:sp>
    </p:spTree>
    <p:extLst>
      <p:ext uri="{BB962C8B-B14F-4D97-AF65-F5344CB8AC3E}">
        <p14:creationId xmlns:p14="http://schemas.microsoft.com/office/powerpoint/2010/main" val="315308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FT-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TotalTime>
  <Words>1842</Words>
  <Application>Microsoft Office PowerPoint</Application>
  <PresentationFormat>Widescreen</PresentationFormat>
  <Paragraphs>399</Paragraphs>
  <Slides>34</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Gill Sans</vt:lpstr>
      <vt:lpstr>Times New Roman</vt:lpstr>
      <vt:lpstr>ヒラギノ角ゴ ProN W3</vt:lpstr>
      <vt:lpstr>AFT-PPT-Template</vt:lpstr>
      <vt:lpstr>Clip</vt:lpstr>
      <vt:lpstr>     The Long Wait is Over….DIGGS is Here  </vt:lpstr>
      <vt:lpstr>The Long Wait is Over…. DIGGS is Here</vt:lpstr>
      <vt:lpstr>     DIGGS:  A Dream Becomes Reality:   Implementation Status  </vt:lpstr>
      <vt:lpstr>Presentation Organization</vt:lpstr>
      <vt:lpstr>This Afternoon’s Agenda</vt:lpstr>
      <vt:lpstr>Geotechnical Data Management  The Problem… Big Data</vt:lpstr>
      <vt:lpstr>Big Data…Big Standardized Data…. Big Fat Hairy Deal!</vt:lpstr>
      <vt:lpstr>1.  What is DIGGS?    (www.diggsml.org)</vt:lpstr>
      <vt:lpstr>What is DIGGS?</vt:lpstr>
      <vt:lpstr>Example HTML Code</vt:lpstr>
      <vt:lpstr>Data Transfer is Part of Our Life </vt:lpstr>
      <vt:lpstr>Data Transfer is Part of Our Life (&gt;1995)</vt:lpstr>
      <vt:lpstr>What is HTML?</vt:lpstr>
      <vt:lpstr>Data Transfer Using HTML</vt:lpstr>
      <vt:lpstr>Geotechnical Data Transfer Using DIGGS</vt:lpstr>
      <vt:lpstr>Example PHP Output from DIGGS File “What is in My DIGGS File”</vt:lpstr>
      <vt:lpstr>2.  Why is DIGGS Important to You and Your Agency?</vt:lpstr>
      <vt:lpstr>Requirements for Data Management are Coming Soon</vt:lpstr>
      <vt:lpstr>Requirements for Data Management are Coming Soon</vt:lpstr>
      <vt:lpstr>If It Is Only on Paper or .pdf File…… It Ain’t Data</vt:lpstr>
      <vt:lpstr>Contractors May be Ahead of Us!</vt:lpstr>
      <vt:lpstr>3.  How Will DIGGS Work?</vt:lpstr>
      <vt:lpstr>User Friendly Example Standard Boring Log Input</vt:lpstr>
      <vt:lpstr>Example Standard Boring Log :  COSMOS</vt:lpstr>
      <vt:lpstr>Software Tools to Follow…. This is Key to Success</vt:lpstr>
      <vt:lpstr>4.  DIGGS, FHWA, and the Geo-Institute</vt:lpstr>
      <vt:lpstr>We Have Models the Help Guide Our Efforts</vt:lpstr>
      <vt:lpstr>We Have Even More Models to Guide our Efforts</vt:lpstr>
      <vt:lpstr>Status and Opportunities for Support and Participation </vt:lpstr>
      <vt:lpstr>Ideas for Future</vt:lpstr>
      <vt:lpstr>5.   Your Critical Role in Success of DIGGS  Field of Dreams (1989)</vt:lpstr>
      <vt:lpstr>Planning for the Future</vt:lpstr>
      <vt:lpstr>We Are Ready for You</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Long Wait is Over….DIGGS is Here</dc:title>
  <dc:creator>Robert Bachus</dc:creator>
  <cp:lastModifiedBy>Robert Bachus</cp:lastModifiedBy>
  <cp:revision>35</cp:revision>
  <dcterms:created xsi:type="dcterms:W3CDTF">2016-11-07T17:42:47Z</dcterms:created>
  <dcterms:modified xsi:type="dcterms:W3CDTF">2016-11-08T16:15:41Z</dcterms:modified>
</cp:coreProperties>
</file>